
<file path=[Content_Types].xml><?xml version="1.0" encoding="utf-8"?>
<Types xmlns="http://schemas.openxmlformats.org/package/2006/content-types">
  <Default Extension="png" ContentType="image/png"/>
  <Default Extension="png&amp;ehk=93H2f35gDpX1RHBtvmExBg&amp;r=0&amp;pid=OfficeInsert"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0.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301" r:id="rId4"/>
    <p:sldId id="303" r:id="rId5"/>
    <p:sldId id="262" r:id="rId6"/>
    <p:sldId id="292" r:id="rId7"/>
    <p:sldId id="309" r:id="rId8"/>
    <p:sldId id="310" r:id="rId9"/>
    <p:sldId id="265" r:id="rId10"/>
    <p:sldId id="266" r:id="rId11"/>
    <p:sldId id="271" r:id="rId12"/>
    <p:sldId id="272" r:id="rId13"/>
    <p:sldId id="281" r:id="rId14"/>
    <p:sldId id="304" r:id="rId15"/>
    <p:sldId id="308" r:id="rId16"/>
    <p:sldId id="288" r:id="rId17"/>
    <p:sldId id="273" r:id="rId18"/>
    <p:sldId id="274" r:id="rId19"/>
    <p:sldId id="276" r:id="rId20"/>
    <p:sldId id="300" r:id="rId21"/>
    <p:sldId id="283" r:id="rId22"/>
    <p:sldId id="267" r:id="rId23"/>
    <p:sldId id="268" r:id="rId24"/>
    <p:sldId id="269" r:id="rId25"/>
    <p:sldId id="291" r:id="rId26"/>
    <p:sldId id="282" r:id="rId27"/>
    <p:sldId id="307" r:id="rId28"/>
    <p:sldId id="311" r:id="rId29"/>
    <p:sldId id="312"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5291" autoAdjust="0"/>
  </p:normalViewPr>
  <p:slideViewPr>
    <p:cSldViewPr snapToGrid="0">
      <p:cViewPr varScale="1">
        <p:scale>
          <a:sx n="115" d="100"/>
          <a:sy n="115" d="100"/>
        </p:scale>
        <p:origin x="79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486137579342852E-2"/>
          <c:y val="1.8864514874099597E-2"/>
          <c:w val="0.78891392513699643"/>
          <c:h val="0.88522972968606584"/>
        </c:manualLayout>
      </c:layout>
      <c:scatterChart>
        <c:scatterStyle val="smoothMarker"/>
        <c:varyColors val="0"/>
        <c:ser>
          <c:idx val="5"/>
          <c:order val="0"/>
          <c:tx>
            <c:v>random</c:v>
          </c:tx>
          <c:spPr>
            <a:ln w="19050">
              <a:solidFill>
                <a:schemeClr val="bg1">
                  <a:lumMod val="75000"/>
                </a:schemeClr>
              </a:solidFill>
              <a:prstDash val="sysDash"/>
            </a:ln>
          </c:spPr>
          <c:marker>
            <c:symbol val="none"/>
          </c:marker>
          <c:xVal>
            <c:numRef>
              <c:f>Sheet1!$AG$1:$AG$3</c:f>
              <c:numCache>
                <c:formatCode>General</c:formatCode>
                <c:ptCount val="3"/>
                <c:pt idx="0">
                  <c:v>0</c:v>
                </c:pt>
                <c:pt idx="1">
                  <c:v>0.5</c:v>
                </c:pt>
                <c:pt idx="2">
                  <c:v>1</c:v>
                </c:pt>
              </c:numCache>
            </c:numRef>
          </c:xVal>
          <c:yVal>
            <c:numRef>
              <c:f>Sheet1!$AH$1:$AH$3</c:f>
              <c:numCache>
                <c:formatCode>General</c:formatCode>
                <c:ptCount val="3"/>
                <c:pt idx="0">
                  <c:v>0</c:v>
                </c:pt>
                <c:pt idx="1">
                  <c:v>0.5</c:v>
                </c:pt>
                <c:pt idx="2">
                  <c:v>1</c:v>
                </c:pt>
              </c:numCache>
            </c:numRef>
          </c:yVal>
          <c:smooth val="1"/>
          <c:extLst>
            <c:ext xmlns:c16="http://schemas.microsoft.com/office/drawing/2014/chart" uri="{C3380CC4-5D6E-409C-BE32-E72D297353CC}">
              <c16:uniqueId val="{00000005-D1B3-45D5-8A23-5761380D8453}"/>
            </c:ext>
          </c:extLst>
        </c:ser>
        <c:ser>
          <c:idx val="0"/>
          <c:order val="1"/>
          <c:tx>
            <c:v>Human [AUC=0.995]</c:v>
          </c:tx>
          <c:marker>
            <c:symbol val="none"/>
          </c:marker>
          <c:xVal>
            <c:numRef>
              <c:f>Sheet1!$A$1:$A$1000</c:f>
              <c:numCache>
                <c:formatCode>General</c:formatCode>
                <c:ptCount val="10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3.3300000000000002E-4</c:v>
                </c:pt>
                <c:pt idx="18">
                  <c:v>3.3300000000000002E-4</c:v>
                </c:pt>
                <c:pt idx="19">
                  <c:v>6.6699999999999995E-4</c:v>
                </c:pt>
                <c:pt idx="20">
                  <c:v>6.6699999999999995E-4</c:v>
                </c:pt>
                <c:pt idx="21">
                  <c:v>1E-3</c:v>
                </c:pt>
                <c:pt idx="22">
                  <c:v>1E-3</c:v>
                </c:pt>
                <c:pt idx="23">
                  <c:v>1E-3</c:v>
                </c:pt>
                <c:pt idx="24">
                  <c:v>1E-3</c:v>
                </c:pt>
                <c:pt idx="25">
                  <c:v>1.6670000000000001E-3</c:v>
                </c:pt>
                <c:pt idx="26">
                  <c:v>2.333E-3</c:v>
                </c:pt>
                <c:pt idx="27">
                  <c:v>2.333E-3</c:v>
                </c:pt>
                <c:pt idx="28">
                  <c:v>3.6670000000000001E-3</c:v>
                </c:pt>
                <c:pt idx="29">
                  <c:v>3.6670000000000001E-3</c:v>
                </c:pt>
                <c:pt idx="30">
                  <c:v>3.6670000000000001E-3</c:v>
                </c:pt>
                <c:pt idx="31">
                  <c:v>5.0000000000000001E-3</c:v>
                </c:pt>
                <c:pt idx="32">
                  <c:v>5.6670000000000002E-3</c:v>
                </c:pt>
                <c:pt idx="33">
                  <c:v>7.0000000000000001E-3</c:v>
                </c:pt>
                <c:pt idx="34">
                  <c:v>8.9999999999999993E-3</c:v>
                </c:pt>
                <c:pt idx="35">
                  <c:v>1.1667E-2</c:v>
                </c:pt>
                <c:pt idx="36">
                  <c:v>1.4E-2</c:v>
                </c:pt>
                <c:pt idx="37">
                  <c:v>1.4E-2</c:v>
                </c:pt>
                <c:pt idx="38">
                  <c:v>1.5667E-2</c:v>
                </c:pt>
                <c:pt idx="39">
                  <c:v>1.8332999999999999E-2</c:v>
                </c:pt>
                <c:pt idx="40">
                  <c:v>1.8332999999999999E-2</c:v>
                </c:pt>
                <c:pt idx="41">
                  <c:v>2.4E-2</c:v>
                </c:pt>
                <c:pt idx="42">
                  <c:v>2.9000000000000001E-2</c:v>
                </c:pt>
                <c:pt idx="43">
                  <c:v>3.5000000000000003E-2</c:v>
                </c:pt>
                <c:pt idx="44">
                  <c:v>3.5666999999999997E-2</c:v>
                </c:pt>
                <c:pt idx="45">
                  <c:v>4.2000000000000003E-2</c:v>
                </c:pt>
                <c:pt idx="46">
                  <c:v>5.0333000000000003E-2</c:v>
                </c:pt>
                <c:pt idx="47">
                  <c:v>0.06</c:v>
                </c:pt>
                <c:pt idx="48">
                  <c:v>7.5332999999999997E-2</c:v>
                </c:pt>
                <c:pt idx="49">
                  <c:v>7.5999999999999998E-2</c:v>
                </c:pt>
                <c:pt idx="50">
                  <c:v>9.1666999999999998E-2</c:v>
                </c:pt>
                <c:pt idx="51">
                  <c:v>9.2666999999999999E-2</c:v>
                </c:pt>
                <c:pt idx="52">
                  <c:v>0.11600000000000001</c:v>
                </c:pt>
                <c:pt idx="53">
                  <c:v>0.11666700000000001</c:v>
                </c:pt>
                <c:pt idx="54">
                  <c:v>0.14666699999999999</c:v>
                </c:pt>
                <c:pt idx="55">
                  <c:v>0.14799999999999999</c:v>
                </c:pt>
                <c:pt idx="56">
                  <c:v>0.187333</c:v>
                </c:pt>
                <c:pt idx="57">
                  <c:v>0.190667</c:v>
                </c:pt>
                <c:pt idx="58">
                  <c:v>0.246333</c:v>
                </c:pt>
                <c:pt idx="59">
                  <c:v>0.25</c:v>
                </c:pt>
                <c:pt idx="60">
                  <c:v>0.33166699999999999</c:v>
                </c:pt>
                <c:pt idx="61">
                  <c:v>0.33500000000000002</c:v>
                </c:pt>
                <c:pt idx="62">
                  <c:v>0.42133300000000001</c:v>
                </c:pt>
              </c:numCache>
            </c:numRef>
          </c:xVal>
          <c:yVal>
            <c:numRef>
              <c:f>Sheet1!$B$1:$B$1000</c:f>
              <c:numCache>
                <c:formatCode>General</c:formatCode>
                <c:ptCount val="1000"/>
                <c:pt idx="0">
                  <c:v>0</c:v>
                </c:pt>
                <c:pt idx="1">
                  <c:v>7.1666999999999995E-2</c:v>
                </c:pt>
                <c:pt idx="2">
                  <c:v>0.16366700000000001</c:v>
                </c:pt>
                <c:pt idx="3">
                  <c:v>0.25466699999999998</c:v>
                </c:pt>
                <c:pt idx="4">
                  <c:v>0.25600000000000001</c:v>
                </c:pt>
                <c:pt idx="5">
                  <c:v>0.33833299999999999</c:v>
                </c:pt>
                <c:pt idx="6">
                  <c:v>0.34</c:v>
                </c:pt>
                <c:pt idx="7">
                  <c:v>0.409667</c:v>
                </c:pt>
                <c:pt idx="8">
                  <c:v>0.41233300000000001</c:v>
                </c:pt>
                <c:pt idx="9">
                  <c:v>0.48499999999999999</c:v>
                </c:pt>
                <c:pt idx="10">
                  <c:v>0.48533300000000001</c:v>
                </c:pt>
                <c:pt idx="11">
                  <c:v>0.54633299999999996</c:v>
                </c:pt>
                <c:pt idx="12">
                  <c:v>0.54733299999999996</c:v>
                </c:pt>
                <c:pt idx="13">
                  <c:v>0.60333300000000001</c:v>
                </c:pt>
                <c:pt idx="14">
                  <c:v>0.60599999999999998</c:v>
                </c:pt>
                <c:pt idx="15">
                  <c:v>0.65800000000000003</c:v>
                </c:pt>
                <c:pt idx="16">
                  <c:v>0.65833299999999995</c:v>
                </c:pt>
                <c:pt idx="17">
                  <c:v>0.69733299999999998</c:v>
                </c:pt>
                <c:pt idx="18">
                  <c:v>0.74</c:v>
                </c:pt>
                <c:pt idx="19">
                  <c:v>0.77433300000000005</c:v>
                </c:pt>
                <c:pt idx="20">
                  <c:v>0.77466699999999999</c:v>
                </c:pt>
                <c:pt idx="21">
                  <c:v>0.80200000000000005</c:v>
                </c:pt>
                <c:pt idx="22">
                  <c:v>0.80266700000000002</c:v>
                </c:pt>
                <c:pt idx="23">
                  <c:v>0.82633299999999998</c:v>
                </c:pt>
                <c:pt idx="24">
                  <c:v>0.82733299999999999</c:v>
                </c:pt>
                <c:pt idx="25">
                  <c:v>0.85066699999999995</c:v>
                </c:pt>
                <c:pt idx="26">
                  <c:v>0.86699999999999999</c:v>
                </c:pt>
                <c:pt idx="27">
                  <c:v>0.86833300000000002</c:v>
                </c:pt>
                <c:pt idx="28">
                  <c:v>0.89</c:v>
                </c:pt>
                <c:pt idx="29">
                  <c:v>0.89066699999999999</c:v>
                </c:pt>
                <c:pt idx="30">
                  <c:v>0.90400000000000003</c:v>
                </c:pt>
                <c:pt idx="31">
                  <c:v>0.91733299999999995</c:v>
                </c:pt>
                <c:pt idx="32">
                  <c:v>0.92800000000000005</c:v>
                </c:pt>
                <c:pt idx="33">
                  <c:v>0.93833299999999997</c:v>
                </c:pt>
                <c:pt idx="34">
                  <c:v>0.94299999999999995</c:v>
                </c:pt>
                <c:pt idx="35">
                  <c:v>0.95233299999999999</c:v>
                </c:pt>
                <c:pt idx="36">
                  <c:v>0.95699999999999996</c:v>
                </c:pt>
                <c:pt idx="37">
                  <c:v>0.95733299999999999</c:v>
                </c:pt>
                <c:pt idx="38">
                  <c:v>0.966333</c:v>
                </c:pt>
                <c:pt idx="39">
                  <c:v>0.97</c:v>
                </c:pt>
                <c:pt idx="40">
                  <c:v>0.97066699999999995</c:v>
                </c:pt>
                <c:pt idx="41">
                  <c:v>0.97533300000000001</c:v>
                </c:pt>
                <c:pt idx="42">
                  <c:v>0.97933300000000001</c:v>
                </c:pt>
                <c:pt idx="43">
                  <c:v>0.98266699999999996</c:v>
                </c:pt>
                <c:pt idx="44">
                  <c:v>0.98299999999999998</c:v>
                </c:pt>
                <c:pt idx="45">
                  <c:v>0.98533300000000001</c:v>
                </c:pt>
                <c:pt idx="46">
                  <c:v>0.98899999999999999</c:v>
                </c:pt>
                <c:pt idx="47">
                  <c:v>0.99</c:v>
                </c:pt>
                <c:pt idx="48">
                  <c:v>0.99166699999999997</c:v>
                </c:pt>
                <c:pt idx="49">
                  <c:v>0.99166699999999997</c:v>
                </c:pt>
                <c:pt idx="50">
                  <c:v>0.99233300000000002</c:v>
                </c:pt>
                <c:pt idx="51">
                  <c:v>0.99233300000000002</c:v>
                </c:pt>
                <c:pt idx="52">
                  <c:v>0.99366699999999997</c:v>
                </c:pt>
                <c:pt idx="53">
                  <c:v>0.99366699999999997</c:v>
                </c:pt>
                <c:pt idx="54">
                  <c:v>0.99433300000000002</c:v>
                </c:pt>
                <c:pt idx="55">
                  <c:v>0.99433300000000002</c:v>
                </c:pt>
                <c:pt idx="56">
                  <c:v>0.99533300000000002</c:v>
                </c:pt>
                <c:pt idx="57">
                  <c:v>0.99533300000000002</c:v>
                </c:pt>
                <c:pt idx="58">
                  <c:v>0.99533300000000002</c:v>
                </c:pt>
                <c:pt idx="59">
                  <c:v>0.99533300000000002</c:v>
                </c:pt>
                <c:pt idx="60">
                  <c:v>0.997</c:v>
                </c:pt>
                <c:pt idx="61">
                  <c:v>0.997</c:v>
                </c:pt>
                <c:pt idx="62">
                  <c:v>0.99733300000000003</c:v>
                </c:pt>
              </c:numCache>
            </c:numRef>
          </c:yVal>
          <c:smooth val="1"/>
          <c:extLst>
            <c:ext xmlns:c16="http://schemas.microsoft.com/office/drawing/2014/chart" uri="{C3380CC4-5D6E-409C-BE32-E72D297353CC}">
              <c16:uniqueId val="{00000000-D1B3-45D5-8A23-5761380D8453}"/>
            </c:ext>
          </c:extLst>
        </c:ser>
        <c:ser>
          <c:idx val="2"/>
          <c:order val="2"/>
          <c:tx>
            <c:v>DeepFace [0.997]</c:v>
          </c:tx>
          <c:marker>
            <c:symbol val="none"/>
          </c:marker>
          <c:xVal>
            <c:numRef>
              <c:f>Sheet1!$I:$I</c:f>
              <c:numCache>
                <c:formatCode>General</c:formatCode>
                <c:ptCount val="104857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3.333333E-4</c:v>
                </c:pt>
                <c:pt idx="1393">
                  <c:v>3.333333E-4</c:v>
                </c:pt>
                <c:pt idx="1394">
                  <c:v>3.333333E-4</c:v>
                </c:pt>
                <c:pt idx="1395">
                  <c:v>3.333333E-4</c:v>
                </c:pt>
                <c:pt idx="1396">
                  <c:v>3.333333E-4</c:v>
                </c:pt>
                <c:pt idx="1397">
                  <c:v>3.333333E-4</c:v>
                </c:pt>
                <c:pt idx="1398">
                  <c:v>3.333333E-4</c:v>
                </c:pt>
                <c:pt idx="1399">
                  <c:v>3.333333E-4</c:v>
                </c:pt>
                <c:pt idx="1400">
                  <c:v>3.333333E-4</c:v>
                </c:pt>
                <c:pt idx="1401">
                  <c:v>3.333333E-4</c:v>
                </c:pt>
                <c:pt idx="1402">
                  <c:v>3.333333E-4</c:v>
                </c:pt>
                <c:pt idx="1403">
                  <c:v>3.333333E-4</c:v>
                </c:pt>
                <c:pt idx="1404">
                  <c:v>3.333333E-4</c:v>
                </c:pt>
                <c:pt idx="1405">
                  <c:v>3.333333E-4</c:v>
                </c:pt>
                <c:pt idx="1406">
                  <c:v>3.333333E-4</c:v>
                </c:pt>
                <c:pt idx="1407">
                  <c:v>3.333333E-4</c:v>
                </c:pt>
                <c:pt idx="1408">
                  <c:v>3.333333E-4</c:v>
                </c:pt>
                <c:pt idx="1409">
                  <c:v>3.333333E-4</c:v>
                </c:pt>
                <c:pt idx="1410">
                  <c:v>3.333333E-4</c:v>
                </c:pt>
                <c:pt idx="1411">
                  <c:v>3.333333E-4</c:v>
                </c:pt>
                <c:pt idx="1412">
                  <c:v>3.333333E-4</c:v>
                </c:pt>
                <c:pt idx="1413">
                  <c:v>3.333333E-4</c:v>
                </c:pt>
                <c:pt idx="1414">
                  <c:v>3.333333E-4</c:v>
                </c:pt>
                <c:pt idx="1415">
                  <c:v>3.333333E-4</c:v>
                </c:pt>
                <c:pt idx="1416">
                  <c:v>3.333333E-4</c:v>
                </c:pt>
                <c:pt idx="1417">
                  <c:v>3.333333E-4</c:v>
                </c:pt>
                <c:pt idx="1418">
                  <c:v>3.333333E-4</c:v>
                </c:pt>
                <c:pt idx="1419">
                  <c:v>3.333333E-4</c:v>
                </c:pt>
                <c:pt idx="1420">
                  <c:v>3.333333E-4</c:v>
                </c:pt>
                <c:pt idx="1421">
                  <c:v>3.333333E-4</c:v>
                </c:pt>
                <c:pt idx="1422">
                  <c:v>3.333333E-4</c:v>
                </c:pt>
                <c:pt idx="1423">
                  <c:v>3.333333E-4</c:v>
                </c:pt>
                <c:pt idx="1424">
                  <c:v>3.333333E-4</c:v>
                </c:pt>
                <c:pt idx="1425">
                  <c:v>3.333333E-4</c:v>
                </c:pt>
                <c:pt idx="1426">
                  <c:v>3.333333E-4</c:v>
                </c:pt>
                <c:pt idx="1427">
                  <c:v>3.333333E-4</c:v>
                </c:pt>
                <c:pt idx="1428">
                  <c:v>3.333333E-4</c:v>
                </c:pt>
                <c:pt idx="1429">
                  <c:v>3.333333E-4</c:v>
                </c:pt>
                <c:pt idx="1430">
                  <c:v>3.333333E-4</c:v>
                </c:pt>
                <c:pt idx="1431">
                  <c:v>3.333333E-4</c:v>
                </c:pt>
                <c:pt idx="1432">
                  <c:v>3.333333E-4</c:v>
                </c:pt>
                <c:pt idx="1433">
                  <c:v>3.333333E-4</c:v>
                </c:pt>
                <c:pt idx="1434">
                  <c:v>3.333333E-4</c:v>
                </c:pt>
                <c:pt idx="1435">
                  <c:v>3.333333E-4</c:v>
                </c:pt>
                <c:pt idx="1436">
                  <c:v>3.333333E-4</c:v>
                </c:pt>
                <c:pt idx="1437">
                  <c:v>3.333333E-4</c:v>
                </c:pt>
                <c:pt idx="1438">
                  <c:v>3.333333E-4</c:v>
                </c:pt>
                <c:pt idx="1439">
                  <c:v>3.333333E-4</c:v>
                </c:pt>
                <c:pt idx="1440">
                  <c:v>3.333333E-4</c:v>
                </c:pt>
                <c:pt idx="1441">
                  <c:v>3.333333E-4</c:v>
                </c:pt>
                <c:pt idx="1442">
                  <c:v>3.333333E-4</c:v>
                </c:pt>
                <c:pt idx="1443">
                  <c:v>3.333333E-4</c:v>
                </c:pt>
                <c:pt idx="1444">
                  <c:v>3.333333E-4</c:v>
                </c:pt>
                <c:pt idx="1445">
                  <c:v>3.333333E-4</c:v>
                </c:pt>
                <c:pt idx="1446">
                  <c:v>3.333333E-4</c:v>
                </c:pt>
                <c:pt idx="1447">
                  <c:v>3.333333E-4</c:v>
                </c:pt>
                <c:pt idx="1448">
                  <c:v>3.333333E-4</c:v>
                </c:pt>
                <c:pt idx="1449">
                  <c:v>3.333333E-4</c:v>
                </c:pt>
                <c:pt idx="1450">
                  <c:v>3.333333E-4</c:v>
                </c:pt>
                <c:pt idx="1451">
                  <c:v>3.333333E-4</c:v>
                </c:pt>
                <c:pt idx="1452">
                  <c:v>3.333333E-4</c:v>
                </c:pt>
                <c:pt idx="1453">
                  <c:v>3.333333E-4</c:v>
                </c:pt>
                <c:pt idx="1454">
                  <c:v>3.333333E-4</c:v>
                </c:pt>
                <c:pt idx="1455">
                  <c:v>3.333333E-4</c:v>
                </c:pt>
                <c:pt idx="1456">
                  <c:v>3.333333E-4</c:v>
                </c:pt>
                <c:pt idx="1457">
                  <c:v>3.333333E-4</c:v>
                </c:pt>
                <c:pt idx="1458">
                  <c:v>3.333333E-4</c:v>
                </c:pt>
                <c:pt idx="1459">
                  <c:v>3.333333E-4</c:v>
                </c:pt>
                <c:pt idx="1460">
                  <c:v>3.333333E-4</c:v>
                </c:pt>
                <c:pt idx="1461">
                  <c:v>3.333333E-4</c:v>
                </c:pt>
                <c:pt idx="1462">
                  <c:v>3.333333E-4</c:v>
                </c:pt>
                <c:pt idx="1463">
                  <c:v>3.333333E-4</c:v>
                </c:pt>
                <c:pt idx="1464">
                  <c:v>3.333333E-4</c:v>
                </c:pt>
                <c:pt idx="1465">
                  <c:v>3.333333E-4</c:v>
                </c:pt>
                <c:pt idx="1466">
                  <c:v>3.333333E-4</c:v>
                </c:pt>
                <c:pt idx="1467">
                  <c:v>3.333333E-4</c:v>
                </c:pt>
                <c:pt idx="1468">
                  <c:v>3.333333E-4</c:v>
                </c:pt>
                <c:pt idx="1469">
                  <c:v>3.333333E-4</c:v>
                </c:pt>
                <c:pt idx="1470">
                  <c:v>3.333333E-4</c:v>
                </c:pt>
                <c:pt idx="1471">
                  <c:v>3.333333E-4</c:v>
                </c:pt>
                <c:pt idx="1472">
                  <c:v>3.333333E-4</c:v>
                </c:pt>
                <c:pt idx="1473">
                  <c:v>3.333333E-4</c:v>
                </c:pt>
                <c:pt idx="1474">
                  <c:v>3.333333E-4</c:v>
                </c:pt>
                <c:pt idx="1475">
                  <c:v>3.333333E-4</c:v>
                </c:pt>
                <c:pt idx="1476">
                  <c:v>3.333333E-4</c:v>
                </c:pt>
                <c:pt idx="1477">
                  <c:v>3.333333E-4</c:v>
                </c:pt>
                <c:pt idx="1478">
                  <c:v>3.333333E-4</c:v>
                </c:pt>
                <c:pt idx="1479">
                  <c:v>3.333333E-4</c:v>
                </c:pt>
                <c:pt idx="1480">
                  <c:v>3.333333E-4</c:v>
                </c:pt>
                <c:pt idx="1481">
                  <c:v>3.333333E-4</c:v>
                </c:pt>
                <c:pt idx="1482">
                  <c:v>3.333333E-4</c:v>
                </c:pt>
                <c:pt idx="1483">
                  <c:v>3.333333E-4</c:v>
                </c:pt>
                <c:pt idx="1484">
                  <c:v>3.333333E-4</c:v>
                </c:pt>
                <c:pt idx="1485">
                  <c:v>3.333333E-4</c:v>
                </c:pt>
                <c:pt idx="1486">
                  <c:v>3.333333E-4</c:v>
                </c:pt>
                <c:pt idx="1487">
                  <c:v>3.333333E-4</c:v>
                </c:pt>
                <c:pt idx="1488">
                  <c:v>3.333333E-4</c:v>
                </c:pt>
                <c:pt idx="1489">
                  <c:v>3.333333E-4</c:v>
                </c:pt>
                <c:pt idx="1490">
                  <c:v>3.333333E-4</c:v>
                </c:pt>
                <c:pt idx="1491">
                  <c:v>3.333333E-4</c:v>
                </c:pt>
                <c:pt idx="1492">
                  <c:v>3.333333E-4</c:v>
                </c:pt>
                <c:pt idx="1493">
                  <c:v>3.333333E-4</c:v>
                </c:pt>
                <c:pt idx="1494">
                  <c:v>3.333333E-4</c:v>
                </c:pt>
                <c:pt idx="1495">
                  <c:v>3.333333E-4</c:v>
                </c:pt>
                <c:pt idx="1496">
                  <c:v>3.333333E-4</c:v>
                </c:pt>
                <c:pt idx="1497">
                  <c:v>3.333333E-4</c:v>
                </c:pt>
                <c:pt idx="1498">
                  <c:v>3.333333E-4</c:v>
                </c:pt>
                <c:pt idx="1499">
                  <c:v>3.333333E-4</c:v>
                </c:pt>
                <c:pt idx="1500">
                  <c:v>3.333333E-4</c:v>
                </c:pt>
                <c:pt idx="1501">
                  <c:v>3.333333E-4</c:v>
                </c:pt>
                <c:pt idx="1502">
                  <c:v>3.333333E-4</c:v>
                </c:pt>
                <c:pt idx="1503">
                  <c:v>3.333333E-4</c:v>
                </c:pt>
                <c:pt idx="1504">
                  <c:v>3.333333E-4</c:v>
                </c:pt>
                <c:pt idx="1505">
                  <c:v>3.333333E-4</c:v>
                </c:pt>
                <c:pt idx="1506">
                  <c:v>3.333333E-4</c:v>
                </c:pt>
                <c:pt idx="1507">
                  <c:v>3.333333E-4</c:v>
                </c:pt>
                <c:pt idx="1508">
                  <c:v>3.333333E-4</c:v>
                </c:pt>
                <c:pt idx="1509">
                  <c:v>3.333333E-4</c:v>
                </c:pt>
                <c:pt idx="1510">
                  <c:v>3.333333E-4</c:v>
                </c:pt>
                <c:pt idx="1511">
                  <c:v>3.333333E-4</c:v>
                </c:pt>
                <c:pt idx="1512">
                  <c:v>3.333333E-4</c:v>
                </c:pt>
                <c:pt idx="1513">
                  <c:v>3.333333E-4</c:v>
                </c:pt>
                <c:pt idx="1514">
                  <c:v>3.333333E-4</c:v>
                </c:pt>
                <c:pt idx="1515">
                  <c:v>3.333333E-4</c:v>
                </c:pt>
                <c:pt idx="1516">
                  <c:v>3.333333E-4</c:v>
                </c:pt>
                <c:pt idx="1517">
                  <c:v>3.333333E-4</c:v>
                </c:pt>
                <c:pt idx="1518">
                  <c:v>3.333333E-4</c:v>
                </c:pt>
                <c:pt idx="1519">
                  <c:v>3.333333E-4</c:v>
                </c:pt>
                <c:pt idx="1520">
                  <c:v>3.333333E-4</c:v>
                </c:pt>
                <c:pt idx="1521">
                  <c:v>3.333333E-4</c:v>
                </c:pt>
                <c:pt idx="1522">
                  <c:v>3.333333E-4</c:v>
                </c:pt>
                <c:pt idx="1523">
                  <c:v>3.333333E-4</c:v>
                </c:pt>
                <c:pt idx="1524">
                  <c:v>3.333333E-4</c:v>
                </c:pt>
                <c:pt idx="1525">
                  <c:v>3.333333E-4</c:v>
                </c:pt>
                <c:pt idx="1526">
                  <c:v>3.333333E-4</c:v>
                </c:pt>
                <c:pt idx="1527">
                  <c:v>3.333333E-4</c:v>
                </c:pt>
                <c:pt idx="1528">
                  <c:v>3.333333E-4</c:v>
                </c:pt>
                <c:pt idx="1529">
                  <c:v>3.333333E-4</c:v>
                </c:pt>
                <c:pt idx="1530">
                  <c:v>3.333333E-4</c:v>
                </c:pt>
                <c:pt idx="1531">
                  <c:v>3.333333E-4</c:v>
                </c:pt>
                <c:pt idx="1532">
                  <c:v>3.333333E-4</c:v>
                </c:pt>
                <c:pt idx="1533">
                  <c:v>3.333333E-4</c:v>
                </c:pt>
                <c:pt idx="1534">
                  <c:v>3.333333E-4</c:v>
                </c:pt>
                <c:pt idx="1535">
                  <c:v>3.333333E-4</c:v>
                </c:pt>
                <c:pt idx="1536">
                  <c:v>3.333333E-4</c:v>
                </c:pt>
                <c:pt idx="1537">
                  <c:v>3.333333E-4</c:v>
                </c:pt>
                <c:pt idx="1538">
                  <c:v>3.333333E-4</c:v>
                </c:pt>
                <c:pt idx="1539">
                  <c:v>3.333333E-4</c:v>
                </c:pt>
                <c:pt idx="1540">
                  <c:v>3.333333E-4</c:v>
                </c:pt>
                <c:pt idx="1541">
                  <c:v>3.333333E-4</c:v>
                </c:pt>
                <c:pt idx="1542">
                  <c:v>3.333333E-4</c:v>
                </c:pt>
                <c:pt idx="1543">
                  <c:v>3.333333E-4</c:v>
                </c:pt>
                <c:pt idx="1544">
                  <c:v>3.333333E-4</c:v>
                </c:pt>
                <c:pt idx="1545">
                  <c:v>3.333333E-4</c:v>
                </c:pt>
                <c:pt idx="1546">
                  <c:v>3.333333E-4</c:v>
                </c:pt>
                <c:pt idx="1547">
                  <c:v>3.333333E-4</c:v>
                </c:pt>
                <c:pt idx="1548">
                  <c:v>3.333333E-4</c:v>
                </c:pt>
                <c:pt idx="1549">
                  <c:v>3.333333E-4</c:v>
                </c:pt>
                <c:pt idx="1550">
                  <c:v>3.333333E-4</c:v>
                </c:pt>
                <c:pt idx="1551">
                  <c:v>3.333333E-4</c:v>
                </c:pt>
                <c:pt idx="1552">
                  <c:v>3.333333E-4</c:v>
                </c:pt>
                <c:pt idx="1553">
                  <c:v>3.333333E-4</c:v>
                </c:pt>
                <c:pt idx="1554">
                  <c:v>3.333333E-4</c:v>
                </c:pt>
                <c:pt idx="1555">
                  <c:v>3.333333E-4</c:v>
                </c:pt>
                <c:pt idx="1556">
                  <c:v>3.333333E-4</c:v>
                </c:pt>
                <c:pt idx="1557">
                  <c:v>3.333333E-4</c:v>
                </c:pt>
                <c:pt idx="1558">
                  <c:v>3.333333E-4</c:v>
                </c:pt>
                <c:pt idx="1559">
                  <c:v>3.333333E-4</c:v>
                </c:pt>
                <c:pt idx="1560">
                  <c:v>3.333333E-4</c:v>
                </c:pt>
                <c:pt idx="1561">
                  <c:v>3.333333E-4</c:v>
                </c:pt>
                <c:pt idx="1562">
                  <c:v>3.333333E-4</c:v>
                </c:pt>
                <c:pt idx="1563">
                  <c:v>3.333333E-4</c:v>
                </c:pt>
                <c:pt idx="1564">
                  <c:v>3.333333E-4</c:v>
                </c:pt>
                <c:pt idx="1565">
                  <c:v>3.333333E-4</c:v>
                </c:pt>
                <c:pt idx="1566">
                  <c:v>3.333333E-4</c:v>
                </c:pt>
                <c:pt idx="1567">
                  <c:v>3.333333E-4</c:v>
                </c:pt>
                <c:pt idx="1568">
                  <c:v>3.333333E-4</c:v>
                </c:pt>
                <c:pt idx="1569">
                  <c:v>3.333333E-4</c:v>
                </c:pt>
                <c:pt idx="1570">
                  <c:v>3.333333E-4</c:v>
                </c:pt>
                <c:pt idx="1571">
                  <c:v>3.333333E-4</c:v>
                </c:pt>
                <c:pt idx="1572">
                  <c:v>3.333333E-4</c:v>
                </c:pt>
                <c:pt idx="1573">
                  <c:v>3.333333E-4</c:v>
                </c:pt>
                <c:pt idx="1574">
                  <c:v>3.333333E-4</c:v>
                </c:pt>
                <c:pt idx="1575">
                  <c:v>3.333333E-4</c:v>
                </c:pt>
                <c:pt idx="1576">
                  <c:v>3.333333E-4</c:v>
                </c:pt>
                <c:pt idx="1577">
                  <c:v>3.333333E-4</c:v>
                </c:pt>
                <c:pt idx="1578">
                  <c:v>3.333333E-4</c:v>
                </c:pt>
                <c:pt idx="1579">
                  <c:v>3.333333E-4</c:v>
                </c:pt>
                <c:pt idx="1580">
                  <c:v>3.333333E-4</c:v>
                </c:pt>
                <c:pt idx="1581">
                  <c:v>3.333333E-4</c:v>
                </c:pt>
                <c:pt idx="1582">
                  <c:v>3.333333E-4</c:v>
                </c:pt>
                <c:pt idx="1583">
                  <c:v>3.333333E-4</c:v>
                </c:pt>
                <c:pt idx="1584">
                  <c:v>3.333333E-4</c:v>
                </c:pt>
                <c:pt idx="1585">
                  <c:v>3.333333E-4</c:v>
                </c:pt>
                <c:pt idx="1586">
                  <c:v>3.333333E-4</c:v>
                </c:pt>
                <c:pt idx="1587">
                  <c:v>3.333333E-4</c:v>
                </c:pt>
                <c:pt idx="1588">
                  <c:v>3.333333E-4</c:v>
                </c:pt>
                <c:pt idx="1589">
                  <c:v>3.333333E-4</c:v>
                </c:pt>
                <c:pt idx="1590">
                  <c:v>3.333333E-4</c:v>
                </c:pt>
                <c:pt idx="1591">
                  <c:v>3.333333E-4</c:v>
                </c:pt>
                <c:pt idx="1592">
                  <c:v>3.333333E-4</c:v>
                </c:pt>
                <c:pt idx="1593">
                  <c:v>3.333333E-4</c:v>
                </c:pt>
                <c:pt idx="1594">
                  <c:v>3.333333E-4</c:v>
                </c:pt>
                <c:pt idx="1595">
                  <c:v>3.333333E-4</c:v>
                </c:pt>
                <c:pt idx="1596">
                  <c:v>3.333333E-4</c:v>
                </c:pt>
                <c:pt idx="1597">
                  <c:v>3.333333E-4</c:v>
                </c:pt>
                <c:pt idx="1598">
                  <c:v>3.333333E-4</c:v>
                </c:pt>
                <c:pt idx="1599">
                  <c:v>3.333333E-4</c:v>
                </c:pt>
                <c:pt idx="1600">
                  <c:v>3.333333E-4</c:v>
                </c:pt>
                <c:pt idx="1601">
                  <c:v>3.333333E-4</c:v>
                </c:pt>
                <c:pt idx="1602">
                  <c:v>3.333333E-4</c:v>
                </c:pt>
                <c:pt idx="1603">
                  <c:v>3.333333E-4</c:v>
                </c:pt>
                <c:pt idx="1604">
                  <c:v>3.333333E-4</c:v>
                </c:pt>
                <c:pt idx="1605">
                  <c:v>3.333333E-4</c:v>
                </c:pt>
                <c:pt idx="1606">
                  <c:v>3.333333E-4</c:v>
                </c:pt>
                <c:pt idx="1607">
                  <c:v>3.333333E-4</c:v>
                </c:pt>
                <c:pt idx="1608">
                  <c:v>3.333333E-4</c:v>
                </c:pt>
                <c:pt idx="1609">
                  <c:v>3.333333E-4</c:v>
                </c:pt>
                <c:pt idx="1610">
                  <c:v>3.333333E-4</c:v>
                </c:pt>
                <c:pt idx="1611">
                  <c:v>3.333333E-4</c:v>
                </c:pt>
                <c:pt idx="1612">
                  <c:v>3.333333E-4</c:v>
                </c:pt>
                <c:pt idx="1613">
                  <c:v>3.333333E-4</c:v>
                </c:pt>
                <c:pt idx="1614">
                  <c:v>3.333333E-4</c:v>
                </c:pt>
                <c:pt idx="1615">
                  <c:v>3.333333E-4</c:v>
                </c:pt>
                <c:pt idx="1616">
                  <c:v>3.333333E-4</c:v>
                </c:pt>
                <c:pt idx="1617">
                  <c:v>3.333333E-4</c:v>
                </c:pt>
                <c:pt idx="1618">
                  <c:v>3.333333E-4</c:v>
                </c:pt>
                <c:pt idx="1619">
                  <c:v>3.333333E-4</c:v>
                </c:pt>
                <c:pt idx="1620">
                  <c:v>3.333333E-4</c:v>
                </c:pt>
                <c:pt idx="1621">
                  <c:v>3.333333E-4</c:v>
                </c:pt>
                <c:pt idx="1622">
                  <c:v>3.333333E-4</c:v>
                </c:pt>
                <c:pt idx="1623">
                  <c:v>3.333333E-4</c:v>
                </c:pt>
                <c:pt idx="1624">
                  <c:v>3.333333E-4</c:v>
                </c:pt>
                <c:pt idx="1625">
                  <c:v>3.333333E-4</c:v>
                </c:pt>
                <c:pt idx="1626">
                  <c:v>3.333333E-4</c:v>
                </c:pt>
                <c:pt idx="1627">
                  <c:v>3.333333E-4</c:v>
                </c:pt>
                <c:pt idx="1628">
                  <c:v>3.333333E-4</c:v>
                </c:pt>
                <c:pt idx="1629">
                  <c:v>3.333333E-4</c:v>
                </c:pt>
                <c:pt idx="1630">
                  <c:v>3.333333E-4</c:v>
                </c:pt>
                <c:pt idx="1631">
                  <c:v>3.333333E-4</c:v>
                </c:pt>
                <c:pt idx="1632">
                  <c:v>3.333333E-4</c:v>
                </c:pt>
                <c:pt idx="1633">
                  <c:v>3.333333E-4</c:v>
                </c:pt>
                <c:pt idx="1634">
                  <c:v>3.333333E-4</c:v>
                </c:pt>
                <c:pt idx="1635">
                  <c:v>3.333333E-4</c:v>
                </c:pt>
                <c:pt idx="1636">
                  <c:v>3.333333E-4</c:v>
                </c:pt>
                <c:pt idx="1637">
                  <c:v>3.333333E-4</c:v>
                </c:pt>
                <c:pt idx="1638">
                  <c:v>3.333333E-4</c:v>
                </c:pt>
                <c:pt idx="1639">
                  <c:v>3.333333E-4</c:v>
                </c:pt>
                <c:pt idx="1640">
                  <c:v>3.333333E-4</c:v>
                </c:pt>
                <c:pt idx="1641">
                  <c:v>3.333333E-4</c:v>
                </c:pt>
                <c:pt idx="1642">
                  <c:v>3.333333E-4</c:v>
                </c:pt>
                <c:pt idx="1643">
                  <c:v>3.333333E-4</c:v>
                </c:pt>
                <c:pt idx="1644">
                  <c:v>3.333333E-4</c:v>
                </c:pt>
                <c:pt idx="1645">
                  <c:v>3.333333E-4</c:v>
                </c:pt>
                <c:pt idx="1646">
                  <c:v>3.333333E-4</c:v>
                </c:pt>
                <c:pt idx="1647">
                  <c:v>3.333333E-4</c:v>
                </c:pt>
                <c:pt idx="1648">
                  <c:v>3.333333E-4</c:v>
                </c:pt>
                <c:pt idx="1649">
                  <c:v>3.333333E-4</c:v>
                </c:pt>
                <c:pt idx="1650">
                  <c:v>3.333333E-4</c:v>
                </c:pt>
                <c:pt idx="1651">
                  <c:v>3.333333E-4</c:v>
                </c:pt>
                <c:pt idx="1652">
                  <c:v>3.333333E-4</c:v>
                </c:pt>
                <c:pt idx="1653">
                  <c:v>3.333333E-4</c:v>
                </c:pt>
                <c:pt idx="1654">
                  <c:v>3.333333E-4</c:v>
                </c:pt>
                <c:pt idx="1655">
                  <c:v>3.333333E-4</c:v>
                </c:pt>
                <c:pt idx="1656">
                  <c:v>3.333333E-4</c:v>
                </c:pt>
                <c:pt idx="1657">
                  <c:v>3.333333E-4</c:v>
                </c:pt>
                <c:pt idx="1658">
                  <c:v>3.333333E-4</c:v>
                </c:pt>
                <c:pt idx="1659">
                  <c:v>3.333333E-4</c:v>
                </c:pt>
                <c:pt idx="1660">
                  <c:v>3.333333E-4</c:v>
                </c:pt>
                <c:pt idx="1661">
                  <c:v>3.333333E-4</c:v>
                </c:pt>
                <c:pt idx="1662">
                  <c:v>3.333333E-4</c:v>
                </c:pt>
                <c:pt idx="1663">
                  <c:v>3.333333E-4</c:v>
                </c:pt>
                <c:pt idx="1664">
                  <c:v>3.333333E-4</c:v>
                </c:pt>
                <c:pt idx="1665">
                  <c:v>3.333333E-4</c:v>
                </c:pt>
                <c:pt idx="1666">
                  <c:v>3.333333E-4</c:v>
                </c:pt>
                <c:pt idx="1667">
                  <c:v>3.333333E-4</c:v>
                </c:pt>
                <c:pt idx="1668">
                  <c:v>3.333333E-4</c:v>
                </c:pt>
                <c:pt idx="1669">
                  <c:v>3.333333E-4</c:v>
                </c:pt>
                <c:pt idx="1670">
                  <c:v>3.333333E-4</c:v>
                </c:pt>
                <c:pt idx="1671">
                  <c:v>3.333333E-4</c:v>
                </c:pt>
                <c:pt idx="1672">
                  <c:v>3.333333E-4</c:v>
                </c:pt>
                <c:pt idx="1673">
                  <c:v>3.333333E-4</c:v>
                </c:pt>
                <c:pt idx="1674">
                  <c:v>3.333333E-4</c:v>
                </c:pt>
                <c:pt idx="1675">
                  <c:v>3.333333E-4</c:v>
                </c:pt>
                <c:pt idx="1676">
                  <c:v>3.333333E-4</c:v>
                </c:pt>
                <c:pt idx="1677">
                  <c:v>3.333333E-4</c:v>
                </c:pt>
                <c:pt idx="1678">
                  <c:v>3.333333E-4</c:v>
                </c:pt>
                <c:pt idx="1679">
                  <c:v>3.333333E-4</c:v>
                </c:pt>
                <c:pt idx="1680">
                  <c:v>3.333333E-4</c:v>
                </c:pt>
                <c:pt idx="1681">
                  <c:v>3.333333E-4</c:v>
                </c:pt>
                <c:pt idx="1682">
                  <c:v>3.333333E-4</c:v>
                </c:pt>
                <c:pt idx="1683">
                  <c:v>3.333333E-4</c:v>
                </c:pt>
                <c:pt idx="1684">
                  <c:v>3.333333E-4</c:v>
                </c:pt>
                <c:pt idx="1685">
                  <c:v>3.333333E-4</c:v>
                </c:pt>
                <c:pt idx="1686">
                  <c:v>3.333333E-4</c:v>
                </c:pt>
                <c:pt idx="1687">
                  <c:v>3.333333E-4</c:v>
                </c:pt>
                <c:pt idx="1688">
                  <c:v>3.333333E-4</c:v>
                </c:pt>
                <c:pt idx="1689">
                  <c:v>3.333333E-4</c:v>
                </c:pt>
                <c:pt idx="1690">
                  <c:v>3.333333E-4</c:v>
                </c:pt>
                <c:pt idx="1691">
                  <c:v>3.333333E-4</c:v>
                </c:pt>
                <c:pt idx="1692">
                  <c:v>3.333333E-4</c:v>
                </c:pt>
                <c:pt idx="1693">
                  <c:v>3.333333E-4</c:v>
                </c:pt>
                <c:pt idx="1694">
                  <c:v>3.333333E-4</c:v>
                </c:pt>
                <c:pt idx="1695">
                  <c:v>3.333333E-4</c:v>
                </c:pt>
                <c:pt idx="1696">
                  <c:v>3.333333E-4</c:v>
                </c:pt>
                <c:pt idx="1697">
                  <c:v>3.333333E-4</c:v>
                </c:pt>
                <c:pt idx="1698">
                  <c:v>3.333333E-4</c:v>
                </c:pt>
                <c:pt idx="1699">
                  <c:v>3.333333E-4</c:v>
                </c:pt>
                <c:pt idx="1700">
                  <c:v>3.333333E-4</c:v>
                </c:pt>
                <c:pt idx="1701">
                  <c:v>3.333333E-4</c:v>
                </c:pt>
                <c:pt idx="1702">
                  <c:v>3.333333E-4</c:v>
                </c:pt>
                <c:pt idx="1703">
                  <c:v>3.333333E-4</c:v>
                </c:pt>
                <c:pt idx="1704">
                  <c:v>3.333333E-4</c:v>
                </c:pt>
                <c:pt idx="1705">
                  <c:v>3.333333E-4</c:v>
                </c:pt>
                <c:pt idx="1706">
                  <c:v>3.333333E-4</c:v>
                </c:pt>
                <c:pt idx="1707">
                  <c:v>3.333333E-4</c:v>
                </c:pt>
                <c:pt idx="1708">
                  <c:v>3.333333E-4</c:v>
                </c:pt>
                <c:pt idx="1709">
                  <c:v>3.333333E-4</c:v>
                </c:pt>
                <c:pt idx="1710">
                  <c:v>3.333333E-4</c:v>
                </c:pt>
                <c:pt idx="1711">
                  <c:v>3.333333E-4</c:v>
                </c:pt>
                <c:pt idx="1712">
                  <c:v>3.333333E-4</c:v>
                </c:pt>
                <c:pt idx="1713">
                  <c:v>3.333333E-4</c:v>
                </c:pt>
                <c:pt idx="1714">
                  <c:v>3.333333E-4</c:v>
                </c:pt>
                <c:pt idx="1715">
                  <c:v>3.333333E-4</c:v>
                </c:pt>
                <c:pt idx="1716">
                  <c:v>3.333333E-4</c:v>
                </c:pt>
                <c:pt idx="1717">
                  <c:v>3.333333E-4</c:v>
                </c:pt>
                <c:pt idx="1718">
                  <c:v>3.333333E-4</c:v>
                </c:pt>
                <c:pt idx="1719">
                  <c:v>3.333333E-4</c:v>
                </c:pt>
                <c:pt idx="1720">
                  <c:v>3.333333E-4</c:v>
                </c:pt>
                <c:pt idx="1721">
                  <c:v>3.333333E-4</c:v>
                </c:pt>
                <c:pt idx="1722">
                  <c:v>3.333333E-4</c:v>
                </c:pt>
                <c:pt idx="1723">
                  <c:v>3.333333E-4</c:v>
                </c:pt>
                <c:pt idx="1724">
                  <c:v>3.333333E-4</c:v>
                </c:pt>
                <c:pt idx="1725">
                  <c:v>3.333333E-4</c:v>
                </c:pt>
                <c:pt idx="1726">
                  <c:v>3.333333E-4</c:v>
                </c:pt>
                <c:pt idx="1727">
                  <c:v>3.333333E-4</c:v>
                </c:pt>
                <c:pt idx="1728">
                  <c:v>3.333333E-4</c:v>
                </c:pt>
                <c:pt idx="1729">
                  <c:v>3.333333E-4</c:v>
                </c:pt>
                <c:pt idx="1730">
                  <c:v>3.333333E-4</c:v>
                </c:pt>
                <c:pt idx="1731">
                  <c:v>3.333333E-4</c:v>
                </c:pt>
                <c:pt idx="1732">
                  <c:v>3.333333E-4</c:v>
                </c:pt>
                <c:pt idx="1733">
                  <c:v>3.333333E-4</c:v>
                </c:pt>
                <c:pt idx="1734">
                  <c:v>3.333333E-4</c:v>
                </c:pt>
                <c:pt idx="1735">
                  <c:v>3.333333E-4</c:v>
                </c:pt>
                <c:pt idx="1736">
                  <c:v>3.333333E-4</c:v>
                </c:pt>
                <c:pt idx="1737">
                  <c:v>3.333333E-4</c:v>
                </c:pt>
                <c:pt idx="1738">
                  <c:v>3.333333E-4</c:v>
                </c:pt>
                <c:pt idx="1739">
                  <c:v>3.333333E-4</c:v>
                </c:pt>
                <c:pt idx="1740">
                  <c:v>3.333333E-4</c:v>
                </c:pt>
                <c:pt idx="1741">
                  <c:v>3.333333E-4</c:v>
                </c:pt>
                <c:pt idx="1742">
                  <c:v>3.333333E-4</c:v>
                </c:pt>
                <c:pt idx="1743">
                  <c:v>3.333333E-4</c:v>
                </c:pt>
                <c:pt idx="1744">
                  <c:v>3.333333E-4</c:v>
                </c:pt>
                <c:pt idx="1745">
                  <c:v>3.333333E-4</c:v>
                </c:pt>
                <c:pt idx="1746">
                  <c:v>3.333333E-4</c:v>
                </c:pt>
                <c:pt idx="1747">
                  <c:v>3.333333E-4</c:v>
                </c:pt>
                <c:pt idx="1748">
                  <c:v>3.333333E-4</c:v>
                </c:pt>
                <c:pt idx="1749">
                  <c:v>3.333333E-4</c:v>
                </c:pt>
                <c:pt idx="1750">
                  <c:v>3.333333E-4</c:v>
                </c:pt>
                <c:pt idx="1751">
                  <c:v>3.333333E-4</c:v>
                </c:pt>
                <c:pt idx="1752">
                  <c:v>3.333333E-4</c:v>
                </c:pt>
                <c:pt idx="1753">
                  <c:v>3.333333E-4</c:v>
                </c:pt>
                <c:pt idx="1754">
                  <c:v>3.333333E-4</c:v>
                </c:pt>
                <c:pt idx="1755">
                  <c:v>3.333333E-4</c:v>
                </c:pt>
                <c:pt idx="1756">
                  <c:v>3.333333E-4</c:v>
                </c:pt>
                <c:pt idx="1757">
                  <c:v>3.333333E-4</c:v>
                </c:pt>
                <c:pt idx="1758">
                  <c:v>3.333333E-4</c:v>
                </c:pt>
                <c:pt idx="1759">
                  <c:v>3.333333E-4</c:v>
                </c:pt>
                <c:pt idx="1760">
                  <c:v>3.333333E-4</c:v>
                </c:pt>
                <c:pt idx="1761">
                  <c:v>3.333333E-4</c:v>
                </c:pt>
                <c:pt idx="1762">
                  <c:v>3.333333E-4</c:v>
                </c:pt>
                <c:pt idx="1763">
                  <c:v>3.333333E-4</c:v>
                </c:pt>
                <c:pt idx="1764">
                  <c:v>3.333333E-4</c:v>
                </c:pt>
                <c:pt idx="1765">
                  <c:v>3.333333E-4</c:v>
                </c:pt>
                <c:pt idx="1766">
                  <c:v>3.333333E-4</c:v>
                </c:pt>
                <c:pt idx="1767">
                  <c:v>3.333333E-4</c:v>
                </c:pt>
                <c:pt idx="1768">
                  <c:v>3.333333E-4</c:v>
                </c:pt>
                <c:pt idx="1769">
                  <c:v>3.333333E-4</c:v>
                </c:pt>
                <c:pt idx="1770">
                  <c:v>3.333333E-4</c:v>
                </c:pt>
                <c:pt idx="1771">
                  <c:v>3.333333E-4</c:v>
                </c:pt>
                <c:pt idx="1772">
                  <c:v>3.333333E-4</c:v>
                </c:pt>
                <c:pt idx="1773">
                  <c:v>3.333333E-4</c:v>
                </c:pt>
                <c:pt idx="1774">
                  <c:v>3.333333E-4</c:v>
                </c:pt>
                <c:pt idx="1775">
                  <c:v>3.333333E-4</c:v>
                </c:pt>
                <c:pt idx="1776">
                  <c:v>3.333333E-4</c:v>
                </c:pt>
                <c:pt idx="1777">
                  <c:v>3.333333E-4</c:v>
                </c:pt>
                <c:pt idx="1778">
                  <c:v>3.333333E-4</c:v>
                </c:pt>
                <c:pt idx="1779">
                  <c:v>3.333333E-4</c:v>
                </c:pt>
                <c:pt idx="1780">
                  <c:v>3.333333E-4</c:v>
                </c:pt>
                <c:pt idx="1781">
                  <c:v>3.333333E-4</c:v>
                </c:pt>
                <c:pt idx="1782">
                  <c:v>3.333333E-4</c:v>
                </c:pt>
                <c:pt idx="1783">
                  <c:v>3.333333E-4</c:v>
                </c:pt>
                <c:pt idx="1784">
                  <c:v>3.333333E-4</c:v>
                </c:pt>
                <c:pt idx="1785">
                  <c:v>3.333333E-4</c:v>
                </c:pt>
                <c:pt idx="1786">
                  <c:v>3.333333E-4</c:v>
                </c:pt>
                <c:pt idx="1787">
                  <c:v>3.333333E-4</c:v>
                </c:pt>
                <c:pt idx="1788">
                  <c:v>3.333333E-4</c:v>
                </c:pt>
                <c:pt idx="1789">
                  <c:v>3.333333E-4</c:v>
                </c:pt>
                <c:pt idx="1790">
                  <c:v>3.333333E-4</c:v>
                </c:pt>
                <c:pt idx="1791">
                  <c:v>3.333333E-4</c:v>
                </c:pt>
                <c:pt idx="1792">
                  <c:v>3.333333E-4</c:v>
                </c:pt>
                <c:pt idx="1793">
                  <c:v>3.333333E-4</c:v>
                </c:pt>
                <c:pt idx="1794">
                  <c:v>3.333333E-4</c:v>
                </c:pt>
                <c:pt idx="1795">
                  <c:v>3.333333E-4</c:v>
                </c:pt>
                <c:pt idx="1796">
                  <c:v>3.333333E-4</c:v>
                </c:pt>
                <c:pt idx="1797">
                  <c:v>3.333333E-4</c:v>
                </c:pt>
                <c:pt idx="1798">
                  <c:v>3.333333E-4</c:v>
                </c:pt>
                <c:pt idx="1799">
                  <c:v>3.333333E-4</c:v>
                </c:pt>
                <c:pt idx="1800">
                  <c:v>3.333333E-4</c:v>
                </c:pt>
                <c:pt idx="1801">
                  <c:v>3.333333E-4</c:v>
                </c:pt>
                <c:pt idx="1802">
                  <c:v>3.333333E-4</c:v>
                </c:pt>
                <c:pt idx="1803">
                  <c:v>3.333333E-4</c:v>
                </c:pt>
                <c:pt idx="1804">
                  <c:v>3.333333E-4</c:v>
                </c:pt>
                <c:pt idx="1805">
                  <c:v>3.333333E-4</c:v>
                </c:pt>
                <c:pt idx="1806">
                  <c:v>3.333333E-4</c:v>
                </c:pt>
                <c:pt idx="1807">
                  <c:v>3.333333E-4</c:v>
                </c:pt>
                <c:pt idx="1808">
                  <c:v>3.333333E-4</c:v>
                </c:pt>
                <c:pt idx="1809">
                  <c:v>3.333333E-4</c:v>
                </c:pt>
                <c:pt idx="1810">
                  <c:v>3.333333E-4</c:v>
                </c:pt>
                <c:pt idx="1811">
                  <c:v>3.333333E-4</c:v>
                </c:pt>
                <c:pt idx="1812">
                  <c:v>3.333333E-4</c:v>
                </c:pt>
                <c:pt idx="1813">
                  <c:v>3.333333E-4</c:v>
                </c:pt>
                <c:pt idx="1814">
                  <c:v>3.333333E-4</c:v>
                </c:pt>
                <c:pt idx="1815">
                  <c:v>3.333333E-4</c:v>
                </c:pt>
                <c:pt idx="1816">
                  <c:v>3.333333E-4</c:v>
                </c:pt>
                <c:pt idx="1817">
                  <c:v>3.333333E-4</c:v>
                </c:pt>
                <c:pt idx="1818">
                  <c:v>3.333333E-4</c:v>
                </c:pt>
                <c:pt idx="1819">
                  <c:v>3.333333E-4</c:v>
                </c:pt>
                <c:pt idx="1820">
                  <c:v>3.333333E-4</c:v>
                </c:pt>
                <c:pt idx="1821">
                  <c:v>3.333333E-4</c:v>
                </c:pt>
                <c:pt idx="1822">
                  <c:v>3.333333E-4</c:v>
                </c:pt>
                <c:pt idx="1823">
                  <c:v>3.333333E-4</c:v>
                </c:pt>
                <c:pt idx="1824">
                  <c:v>3.333333E-4</c:v>
                </c:pt>
                <c:pt idx="1825">
                  <c:v>3.333333E-4</c:v>
                </c:pt>
                <c:pt idx="1826">
                  <c:v>3.333333E-4</c:v>
                </c:pt>
                <c:pt idx="1827">
                  <c:v>3.333333E-4</c:v>
                </c:pt>
                <c:pt idx="1828">
                  <c:v>3.333333E-4</c:v>
                </c:pt>
                <c:pt idx="1829">
                  <c:v>3.333333E-4</c:v>
                </c:pt>
                <c:pt idx="1830">
                  <c:v>3.333333E-4</c:v>
                </c:pt>
                <c:pt idx="1831">
                  <c:v>3.333333E-4</c:v>
                </c:pt>
                <c:pt idx="1832">
                  <c:v>3.333333E-4</c:v>
                </c:pt>
                <c:pt idx="1833">
                  <c:v>3.333333E-4</c:v>
                </c:pt>
                <c:pt idx="1834">
                  <c:v>3.333333E-4</c:v>
                </c:pt>
                <c:pt idx="1835">
                  <c:v>3.333333E-4</c:v>
                </c:pt>
                <c:pt idx="1836">
                  <c:v>3.333333E-4</c:v>
                </c:pt>
                <c:pt idx="1837">
                  <c:v>3.333333E-4</c:v>
                </c:pt>
                <c:pt idx="1838">
                  <c:v>3.333333E-4</c:v>
                </c:pt>
                <c:pt idx="1839">
                  <c:v>3.333333E-4</c:v>
                </c:pt>
                <c:pt idx="1840">
                  <c:v>3.333333E-4</c:v>
                </c:pt>
                <c:pt idx="1841">
                  <c:v>3.333333E-4</c:v>
                </c:pt>
                <c:pt idx="1842">
                  <c:v>3.333333E-4</c:v>
                </c:pt>
                <c:pt idx="1843">
                  <c:v>3.333333E-4</c:v>
                </c:pt>
                <c:pt idx="1844">
                  <c:v>3.333333E-4</c:v>
                </c:pt>
                <c:pt idx="1845">
                  <c:v>3.333333E-4</c:v>
                </c:pt>
                <c:pt idx="1846">
                  <c:v>3.333333E-4</c:v>
                </c:pt>
                <c:pt idx="1847">
                  <c:v>3.333333E-4</c:v>
                </c:pt>
                <c:pt idx="1848">
                  <c:v>3.333333E-4</c:v>
                </c:pt>
                <c:pt idx="1849">
                  <c:v>3.333333E-4</c:v>
                </c:pt>
                <c:pt idx="1850">
                  <c:v>3.333333E-4</c:v>
                </c:pt>
                <c:pt idx="1851">
                  <c:v>3.333333E-4</c:v>
                </c:pt>
                <c:pt idx="1852">
                  <c:v>3.333333E-4</c:v>
                </c:pt>
                <c:pt idx="1853">
                  <c:v>3.333333E-4</c:v>
                </c:pt>
                <c:pt idx="1854">
                  <c:v>3.333333E-4</c:v>
                </c:pt>
                <c:pt idx="1855">
                  <c:v>3.333333E-4</c:v>
                </c:pt>
                <c:pt idx="1856">
                  <c:v>3.333333E-4</c:v>
                </c:pt>
                <c:pt idx="1857">
                  <c:v>3.333333E-4</c:v>
                </c:pt>
                <c:pt idx="1858">
                  <c:v>3.333333E-4</c:v>
                </c:pt>
                <c:pt idx="1859">
                  <c:v>3.333333E-4</c:v>
                </c:pt>
                <c:pt idx="1860">
                  <c:v>3.333333E-4</c:v>
                </c:pt>
                <c:pt idx="1861">
                  <c:v>3.333333E-4</c:v>
                </c:pt>
                <c:pt idx="1862">
                  <c:v>3.333333E-4</c:v>
                </c:pt>
                <c:pt idx="1863">
                  <c:v>3.333333E-4</c:v>
                </c:pt>
                <c:pt idx="1864">
                  <c:v>3.333333E-4</c:v>
                </c:pt>
                <c:pt idx="1865">
                  <c:v>3.333333E-4</c:v>
                </c:pt>
                <c:pt idx="1866">
                  <c:v>3.333333E-4</c:v>
                </c:pt>
                <c:pt idx="1867">
                  <c:v>3.333333E-4</c:v>
                </c:pt>
                <c:pt idx="1868">
                  <c:v>3.333333E-4</c:v>
                </c:pt>
                <c:pt idx="1869">
                  <c:v>3.333333E-4</c:v>
                </c:pt>
                <c:pt idx="1870">
                  <c:v>3.333333E-4</c:v>
                </c:pt>
                <c:pt idx="1871">
                  <c:v>3.333333E-4</c:v>
                </c:pt>
                <c:pt idx="1872">
                  <c:v>3.333333E-4</c:v>
                </c:pt>
                <c:pt idx="1873">
                  <c:v>3.333333E-4</c:v>
                </c:pt>
                <c:pt idx="1874">
                  <c:v>3.333333E-4</c:v>
                </c:pt>
                <c:pt idx="1875">
                  <c:v>3.333333E-4</c:v>
                </c:pt>
                <c:pt idx="1876">
                  <c:v>3.333333E-4</c:v>
                </c:pt>
                <c:pt idx="1877">
                  <c:v>3.333333E-4</c:v>
                </c:pt>
                <c:pt idx="1878">
                  <c:v>3.333333E-4</c:v>
                </c:pt>
                <c:pt idx="1879">
                  <c:v>3.333333E-4</c:v>
                </c:pt>
                <c:pt idx="1880">
                  <c:v>3.333333E-4</c:v>
                </c:pt>
                <c:pt idx="1881">
                  <c:v>3.333333E-4</c:v>
                </c:pt>
                <c:pt idx="1882">
                  <c:v>3.333333E-4</c:v>
                </c:pt>
                <c:pt idx="1883">
                  <c:v>3.333333E-4</c:v>
                </c:pt>
                <c:pt idx="1884">
                  <c:v>3.333333E-4</c:v>
                </c:pt>
                <c:pt idx="1885">
                  <c:v>3.333333E-4</c:v>
                </c:pt>
                <c:pt idx="1886">
                  <c:v>3.333333E-4</c:v>
                </c:pt>
                <c:pt idx="1887">
                  <c:v>3.333333E-4</c:v>
                </c:pt>
                <c:pt idx="1888">
                  <c:v>3.333333E-4</c:v>
                </c:pt>
                <c:pt idx="1889">
                  <c:v>3.333333E-4</c:v>
                </c:pt>
                <c:pt idx="1890">
                  <c:v>3.333333E-4</c:v>
                </c:pt>
                <c:pt idx="1891">
                  <c:v>3.333333E-4</c:v>
                </c:pt>
                <c:pt idx="1892">
                  <c:v>3.333333E-4</c:v>
                </c:pt>
                <c:pt idx="1893">
                  <c:v>3.333333E-4</c:v>
                </c:pt>
                <c:pt idx="1894">
                  <c:v>3.333333E-4</c:v>
                </c:pt>
                <c:pt idx="1895">
                  <c:v>3.333333E-4</c:v>
                </c:pt>
                <c:pt idx="1896">
                  <c:v>3.333333E-4</c:v>
                </c:pt>
                <c:pt idx="1897">
                  <c:v>3.333333E-4</c:v>
                </c:pt>
                <c:pt idx="1898">
                  <c:v>3.333333E-4</c:v>
                </c:pt>
                <c:pt idx="1899">
                  <c:v>3.333333E-4</c:v>
                </c:pt>
                <c:pt idx="1900">
                  <c:v>3.333333E-4</c:v>
                </c:pt>
                <c:pt idx="1901">
                  <c:v>3.333333E-4</c:v>
                </c:pt>
                <c:pt idx="1902">
                  <c:v>3.333333E-4</c:v>
                </c:pt>
                <c:pt idx="1903">
                  <c:v>3.333333E-4</c:v>
                </c:pt>
                <c:pt idx="1904">
                  <c:v>3.333333E-4</c:v>
                </c:pt>
                <c:pt idx="1905">
                  <c:v>3.333333E-4</c:v>
                </c:pt>
                <c:pt idx="1906">
                  <c:v>3.333333E-4</c:v>
                </c:pt>
                <c:pt idx="1907">
                  <c:v>3.333333E-4</c:v>
                </c:pt>
                <c:pt idx="1908">
                  <c:v>3.333333E-4</c:v>
                </c:pt>
                <c:pt idx="1909">
                  <c:v>3.333333E-4</c:v>
                </c:pt>
                <c:pt idx="1910">
                  <c:v>3.333333E-4</c:v>
                </c:pt>
                <c:pt idx="1911">
                  <c:v>3.333333E-4</c:v>
                </c:pt>
                <c:pt idx="1912">
                  <c:v>3.333333E-4</c:v>
                </c:pt>
                <c:pt idx="1913">
                  <c:v>3.333333E-4</c:v>
                </c:pt>
                <c:pt idx="1914">
                  <c:v>3.333333E-4</c:v>
                </c:pt>
                <c:pt idx="1915">
                  <c:v>3.333333E-4</c:v>
                </c:pt>
                <c:pt idx="1916">
                  <c:v>3.333333E-4</c:v>
                </c:pt>
                <c:pt idx="1917">
                  <c:v>3.333333E-4</c:v>
                </c:pt>
                <c:pt idx="1918">
                  <c:v>3.333333E-4</c:v>
                </c:pt>
                <c:pt idx="1919">
                  <c:v>3.333333E-4</c:v>
                </c:pt>
                <c:pt idx="1920">
                  <c:v>3.333333E-4</c:v>
                </c:pt>
                <c:pt idx="1921">
                  <c:v>3.333333E-4</c:v>
                </c:pt>
                <c:pt idx="1922">
                  <c:v>3.333333E-4</c:v>
                </c:pt>
                <c:pt idx="1923">
                  <c:v>3.333333E-4</c:v>
                </c:pt>
                <c:pt idx="1924">
                  <c:v>3.333333E-4</c:v>
                </c:pt>
                <c:pt idx="1925">
                  <c:v>3.333333E-4</c:v>
                </c:pt>
                <c:pt idx="1926">
                  <c:v>3.333333E-4</c:v>
                </c:pt>
                <c:pt idx="1927">
                  <c:v>3.333333E-4</c:v>
                </c:pt>
                <c:pt idx="1928">
                  <c:v>3.333333E-4</c:v>
                </c:pt>
                <c:pt idx="1929">
                  <c:v>3.333333E-4</c:v>
                </c:pt>
                <c:pt idx="1930">
                  <c:v>3.333333E-4</c:v>
                </c:pt>
                <c:pt idx="1931">
                  <c:v>3.333333E-4</c:v>
                </c:pt>
                <c:pt idx="1932">
                  <c:v>3.333333E-4</c:v>
                </c:pt>
                <c:pt idx="1933">
                  <c:v>3.333333E-4</c:v>
                </c:pt>
                <c:pt idx="1934">
                  <c:v>3.333333E-4</c:v>
                </c:pt>
                <c:pt idx="1935">
                  <c:v>3.333333E-4</c:v>
                </c:pt>
                <c:pt idx="1936">
                  <c:v>3.333333E-4</c:v>
                </c:pt>
                <c:pt idx="1937">
                  <c:v>3.333333E-4</c:v>
                </c:pt>
                <c:pt idx="1938">
                  <c:v>3.333333E-4</c:v>
                </c:pt>
                <c:pt idx="1939">
                  <c:v>3.333333E-4</c:v>
                </c:pt>
                <c:pt idx="1940">
                  <c:v>3.333333E-4</c:v>
                </c:pt>
                <c:pt idx="1941">
                  <c:v>3.333333E-4</c:v>
                </c:pt>
                <c:pt idx="1942">
                  <c:v>3.333333E-4</c:v>
                </c:pt>
                <c:pt idx="1943">
                  <c:v>3.333333E-4</c:v>
                </c:pt>
                <c:pt idx="1944">
                  <c:v>3.333333E-4</c:v>
                </c:pt>
                <c:pt idx="1945">
                  <c:v>3.333333E-4</c:v>
                </c:pt>
                <c:pt idx="1946">
                  <c:v>3.333333E-4</c:v>
                </c:pt>
                <c:pt idx="1947">
                  <c:v>3.333333E-4</c:v>
                </c:pt>
                <c:pt idx="1948">
                  <c:v>3.333333E-4</c:v>
                </c:pt>
                <c:pt idx="1949">
                  <c:v>3.333333E-4</c:v>
                </c:pt>
                <c:pt idx="1950">
                  <c:v>3.333333E-4</c:v>
                </c:pt>
                <c:pt idx="1951">
                  <c:v>3.333333E-4</c:v>
                </c:pt>
                <c:pt idx="1952">
                  <c:v>3.333333E-4</c:v>
                </c:pt>
                <c:pt idx="1953">
                  <c:v>3.333333E-4</c:v>
                </c:pt>
                <c:pt idx="1954">
                  <c:v>3.333333E-4</c:v>
                </c:pt>
                <c:pt idx="1955">
                  <c:v>3.333333E-4</c:v>
                </c:pt>
                <c:pt idx="1956">
                  <c:v>3.333333E-4</c:v>
                </c:pt>
                <c:pt idx="1957">
                  <c:v>3.333333E-4</c:v>
                </c:pt>
                <c:pt idx="1958">
                  <c:v>3.333333E-4</c:v>
                </c:pt>
                <c:pt idx="1959">
                  <c:v>3.333333E-4</c:v>
                </c:pt>
                <c:pt idx="1960">
                  <c:v>3.333333E-4</c:v>
                </c:pt>
                <c:pt idx="1961">
                  <c:v>3.333333E-4</c:v>
                </c:pt>
                <c:pt idx="1962">
                  <c:v>3.333333E-4</c:v>
                </c:pt>
                <c:pt idx="1963">
                  <c:v>3.333333E-4</c:v>
                </c:pt>
                <c:pt idx="1964">
                  <c:v>3.333333E-4</c:v>
                </c:pt>
                <c:pt idx="1965">
                  <c:v>3.333333E-4</c:v>
                </c:pt>
                <c:pt idx="1966">
                  <c:v>3.333333E-4</c:v>
                </c:pt>
                <c:pt idx="1967">
                  <c:v>3.333333E-4</c:v>
                </c:pt>
                <c:pt idx="1968">
                  <c:v>3.333333E-4</c:v>
                </c:pt>
                <c:pt idx="1969">
                  <c:v>3.333333E-4</c:v>
                </c:pt>
                <c:pt idx="1970">
                  <c:v>3.333333E-4</c:v>
                </c:pt>
                <c:pt idx="1971">
                  <c:v>3.333333E-4</c:v>
                </c:pt>
                <c:pt idx="1972">
                  <c:v>3.333333E-4</c:v>
                </c:pt>
                <c:pt idx="1973">
                  <c:v>3.333333E-4</c:v>
                </c:pt>
                <c:pt idx="1974">
                  <c:v>3.333333E-4</c:v>
                </c:pt>
                <c:pt idx="1975">
                  <c:v>3.333333E-4</c:v>
                </c:pt>
                <c:pt idx="1976">
                  <c:v>3.333333E-4</c:v>
                </c:pt>
                <c:pt idx="1977">
                  <c:v>3.333333E-4</c:v>
                </c:pt>
                <c:pt idx="1978">
                  <c:v>3.333333E-4</c:v>
                </c:pt>
                <c:pt idx="1979">
                  <c:v>3.333333E-4</c:v>
                </c:pt>
                <c:pt idx="1980">
                  <c:v>3.333333E-4</c:v>
                </c:pt>
                <c:pt idx="1981">
                  <c:v>3.333333E-4</c:v>
                </c:pt>
                <c:pt idx="1982">
                  <c:v>3.333333E-4</c:v>
                </c:pt>
                <c:pt idx="1983">
                  <c:v>3.333333E-4</c:v>
                </c:pt>
                <c:pt idx="1984">
                  <c:v>3.333333E-4</c:v>
                </c:pt>
                <c:pt idx="1985">
                  <c:v>3.333333E-4</c:v>
                </c:pt>
                <c:pt idx="1986">
                  <c:v>3.333333E-4</c:v>
                </c:pt>
                <c:pt idx="1987">
                  <c:v>3.333333E-4</c:v>
                </c:pt>
                <c:pt idx="1988">
                  <c:v>3.333333E-4</c:v>
                </c:pt>
                <c:pt idx="1989">
                  <c:v>3.333333E-4</c:v>
                </c:pt>
                <c:pt idx="1990">
                  <c:v>3.333333E-4</c:v>
                </c:pt>
                <c:pt idx="1991">
                  <c:v>3.333333E-4</c:v>
                </c:pt>
                <c:pt idx="1992">
                  <c:v>3.333333E-4</c:v>
                </c:pt>
                <c:pt idx="1993">
                  <c:v>3.333333E-4</c:v>
                </c:pt>
                <c:pt idx="1994">
                  <c:v>3.333333E-4</c:v>
                </c:pt>
                <c:pt idx="1995">
                  <c:v>3.333333E-4</c:v>
                </c:pt>
                <c:pt idx="1996">
                  <c:v>3.333333E-4</c:v>
                </c:pt>
                <c:pt idx="1997">
                  <c:v>3.333333E-4</c:v>
                </c:pt>
                <c:pt idx="1998">
                  <c:v>3.333333E-4</c:v>
                </c:pt>
                <c:pt idx="1999">
                  <c:v>3.333333E-4</c:v>
                </c:pt>
                <c:pt idx="2000">
                  <c:v>3.333333E-4</c:v>
                </c:pt>
                <c:pt idx="2001">
                  <c:v>3.333333E-4</c:v>
                </c:pt>
                <c:pt idx="2002">
                  <c:v>3.333333E-4</c:v>
                </c:pt>
                <c:pt idx="2003">
                  <c:v>3.333333E-4</c:v>
                </c:pt>
                <c:pt idx="2004">
                  <c:v>3.333333E-4</c:v>
                </c:pt>
                <c:pt idx="2005">
                  <c:v>3.333333E-4</c:v>
                </c:pt>
                <c:pt idx="2006">
                  <c:v>3.333333E-4</c:v>
                </c:pt>
                <c:pt idx="2007">
                  <c:v>3.333333E-4</c:v>
                </c:pt>
                <c:pt idx="2008">
                  <c:v>3.333333E-4</c:v>
                </c:pt>
                <c:pt idx="2009">
                  <c:v>3.333333E-4</c:v>
                </c:pt>
                <c:pt idx="2010">
                  <c:v>3.333333E-4</c:v>
                </c:pt>
                <c:pt idx="2011">
                  <c:v>3.333333E-4</c:v>
                </c:pt>
                <c:pt idx="2012">
                  <c:v>3.333333E-4</c:v>
                </c:pt>
                <c:pt idx="2013">
                  <c:v>3.333333E-4</c:v>
                </c:pt>
                <c:pt idx="2014">
                  <c:v>3.333333E-4</c:v>
                </c:pt>
                <c:pt idx="2015">
                  <c:v>3.333333E-4</c:v>
                </c:pt>
                <c:pt idx="2016">
                  <c:v>3.333333E-4</c:v>
                </c:pt>
                <c:pt idx="2017">
                  <c:v>3.333333E-4</c:v>
                </c:pt>
                <c:pt idx="2018">
                  <c:v>3.333333E-4</c:v>
                </c:pt>
                <c:pt idx="2019">
                  <c:v>3.333333E-4</c:v>
                </c:pt>
                <c:pt idx="2020">
                  <c:v>3.333333E-4</c:v>
                </c:pt>
                <c:pt idx="2021">
                  <c:v>3.333333E-4</c:v>
                </c:pt>
                <c:pt idx="2022">
                  <c:v>3.333333E-4</c:v>
                </c:pt>
                <c:pt idx="2023">
                  <c:v>3.333333E-4</c:v>
                </c:pt>
                <c:pt idx="2024">
                  <c:v>3.333333E-4</c:v>
                </c:pt>
                <c:pt idx="2025">
                  <c:v>3.333333E-4</c:v>
                </c:pt>
                <c:pt idx="2026">
                  <c:v>3.333333E-4</c:v>
                </c:pt>
                <c:pt idx="2027">
                  <c:v>3.333333E-4</c:v>
                </c:pt>
                <c:pt idx="2028">
                  <c:v>3.333333E-4</c:v>
                </c:pt>
                <c:pt idx="2029">
                  <c:v>3.333333E-4</c:v>
                </c:pt>
                <c:pt idx="2030">
                  <c:v>3.333333E-4</c:v>
                </c:pt>
                <c:pt idx="2031">
                  <c:v>3.333333E-4</c:v>
                </c:pt>
                <c:pt idx="2032">
                  <c:v>3.333333E-4</c:v>
                </c:pt>
                <c:pt idx="2033">
                  <c:v>3.333333E-4</c:v>
                </c:pt>
                <c:pt idx="2034">
                  <c:v>3.333333E-4</c:v>
                </c:pt>
                <c:pt idx="2035">
                  <c:v>3.333333E-4</c:v>
                </c:pt>
                <c:pt idx="2036">
                  <c:v>3.333333E-4</c:v>
                </c:pt>
                <c:pt idx="2037">
                  <c:v>3.333333E-4</c:v>
                </c:pt>
                <c:pt idx="2038">
                  <c:v>3.333333E-4</c:v>
                </c:pt>
                <c:pt idx="2039">
                  <c:v>3.333333E-4</c:v>
                </c:pt>
                <c:pt idx="2040">
                  <c:v>3.333333E-4</c:v>
                </c:pt>
                <c:pt idx="2041">
                  <c:v>3.333333E-4</c:v>
                </c:pt>
                <c:pt idx="2042">
                  <c:v>3.333333E-4</c:v>
                </c:pt>
                <c:pt idx="2043">
                  <c:v>3.333333E-4</c:v>
                </c:pt>
                <c:pt idx="2044">
                  <c:v>3.333333E-4</c:v>
                </c:pt>
                <c:pt idx="2045">
                  <c:v>3.333333E-4</c:v>
                </c:pt>
                <c:pt idx="2046">
                  <c:v>3.333333E-4</c:v>
                </c:pt>
                <c:pt idx="2047">
                  <c:v>3.333333E-4</c:v>
                </c:pt>
                <c:pt idx="2048">
                  <c:v>3.333333E-4</c:v>
                </c:pt>
                <c:pt idx="2049">
                  <c:v>3.333333E-4</c:v>
                </c:pt>
                <c:pt idx="2050">
                  <c:v>3.333333E-4</c:v>
                </c:pt>
                <c:pt idx="2051">
                  <c:v>3.333333E-4</c:v>
                </c:pt>
                <c:pt idx="2052">
                  <c:v>3.333333E-4</c:v>
                </c:pt>
                <c:pt idx="2053">
                  <c:v>3.333333E-4</c:v>
                </c:pt>
                <c:pt idx="2054">
                  <c:v>3.333333E-4</c:v>
                </c:pt>
                <c:pt idx="2055">
                  <c:v>3.333333E-4</c:v>
                </c:pt>
                <c:pt idx="2056">
                  <c:v>3.333333E-4</c:v>
                </c:pt>
                <c:pt idx="2057">
                  <c:v>3.333333E-4</c:v>
                </c:pt>
                <c:pt idx="2058">
                  <c:v>3.333333E-4</c:v>
                </c:pt>
                <c:pt idx="2059">
                  <c:v>3.333333E-4</c:v>
                </c:pt>
                <c:pt idx="2060">
                  <c:v>3.333333E-4</c:v>
                </c:pt>
                <c:pt idx="2061">
                  <c:v>3.333333E-4</c:v>
                </c:pt>
                <c:pt idx="2062">
                  <c:v>3.333333E-4</c:v>
                </c:pt>
                <c:pt idx="2063">
                  <c:v>3.333333E-4</c:v>
                </c:pt>
                <c:pt idx="2064">
                  <c:v>3.333333E-4</c:v>
                </c:pt>
                <c:pt idx="2065">
                  <c:v>3.333333E-4</c:v>
                </c:pt>
                <c:pt idx="2066">
                  <c:v>3.333333E-4</c:v>
                </c:pt>
                <c:pt idx="2067">
                  <c:v>3.333333E-4</c:v>
                </c:pt>
                <c:pt idx="2068">
                  <c:v>3.333333E-4</c:v>
                </c:pt>
                <c:pt idx="2069">
                  <c:v>3.333333E-4</c:v>
                </c:pt>
                <c:pt idx="2070">
                  <c:v>3.333333E-4</c:v>
                </c:pt>
                <c:pt idx="2071">
                  <c:v>3.333333E-4</c:v>
                </c:pt>
                <c:pt idx="2072">
                  <c:v>3.333333E-4</c:v>
                </c:pt>
                <c:pt idx="2073">
                  <c:v>3.333333E-4</c:v>
                </c:pt>
                <c:pt idx="2074">
                  <c:v>3.333333E-4</c:v>
                </c:pt>
                <c:pt idx="2075">
                  <c:v>3.333333E-4</c:v>
                </c:pt>
                <c:pt idx="2076">
                  <c:v>3.333333E-4</c:v>
                </c:pt>
                <c:pt idx="2077">
                  <c:v>3.333333E-4</c:v>
                </c:pt>
                <c:pt idx="2078">
                  <c:v>3.333333E-4</c:v>
                </c:pt>
                <c:pt idx="2079">
                  <c:v>3.333333E-4</c:v>
                </c:pt>
                <c:pt idx="2080">
                  <c:v>3.333333E-4</c:v>
                </c:pt>
                <c:pt idx="2081">
                  <c:v>3.333333E-4</c:v>
                </c:pt>
                <c:pt idx="2082">
                  <c:v>3.333333E-4</c:v>
                </c:pt>
                <c:pt idx="2083">
                  <c:v>3.333333E-4</c:v>
                </c:pt>
                <c:pt idx="2084">
                  <c:v>3.333333E-4</c:v>
                </c:pt>
                <c:pt idx="2085">
                  <c:v>3.333333E-4</c:v>
                </c:pt>
                <c:pt idx="2086">
                  <c:v>3.333333E-4</c:v>
                </c:pt>
                <c:pt idx="2087">
                  <c:v>3.333333E-4</c:v>
                </c:pt>
                <c:pt idx="2088">
                  <c:v>3.333333E-4</c:v>
                </c:pt>
                <c:pt idx="2089">
                  <c:v>3.333333E-4</c:v>
                </c:pt>
                <c:pt idx="2090">
                  <c:v>3.333333E-4</c:v>
                </c:pt>
                <c:pt idx="2091">
                  <c:v>3.333333E-4</c:v>
                </c:pt>
                <c:pt idx="2092">
                  <c:v>3.333333E-4</c:v>
                </c:pt>
                <c:pt idx="2093">
                  <c:v>3.333333E-4</c:v>
                </c:pt>
                <c:pt idx="2094">
                  <c:v>3.333333E-4</c:v>
                </c:pt>
                <c:pt idx="2095">
                  <c:v>3.333333E-4</c:v>
                </c:pt>
                <c:pt idx="2096">
                  <c:v>3.333333E-4</c:v>
                </c:pt>
                <c:pt idx="2097">
                  <c:v>3.333333E-4</c:v>
                </c:pt>
                <c:pt idx="2098">
                  <c:v>3.333333E-4</c:v>
                </c:pt>
                <c:pt idx="2099">
                  <c:v>3.333333E-4</c:v>
                </c:pt>
                <c:pt idx="2100">
                  <c:v>3.333333E-4</c:v>
                </c:pt>
                <c:pt idx="2101">
                  <c:v>3.333333E-4</c:v>
                </c:pt>
                <c:pt idx="2102">
                  <c:v>3.333333E-4</c:v>
                </c:pt>
                <c:pt idx="2103">
                  <c:v>3.333333E-4</c:v>
                </c:pt>
                <c:pt idx="2104">
                  <c:v>3.333333E-4</c:v>
                </c:pt>
                <c:pt idx="2105">
                  <c:v>3.333333E-4</c:v>
                </c:pt>
                <c:pt idx="2106">
                  <c:v>3.333333E-4</c:v>
                </c:pt>
                <c:pt idx="2107">
                  <c:v>3.333333E-4</c:v>
                </c:pt>
                <c:pt idx="2108">
                  <c:v>3.333333E-4</c:v>
                </c:pt>
                <c:pt idx="2109">
                  <c:v>3.333333E-4</c:v>
                </c:pt>
                <c:pt idx="2110">
                  <c:v>3.333333E-4</c:v>
                </c:pt>
                <c:pt idx="2111">
                  <c:v>3.333333E-4</c:v>
                </c:pt>
                <c:pt idx="2112">
                  <c:v>3.333333E-4</c:v>
                </c:pt>
                <c:pt idx="2113">
                  <c:v>3.333333E-4</c:v>
                </c:pt>
                <c:pt idx="2114">
                  <c:v>3.333333E-4</c:v>
                </c:pt>
                <c:pt idx="2115">
                  <c:v>3.333333E-4</c:v>
                </c:pt>
                <c:pt idx="2116">
                  <c:v>3.333333E-4</c:v>
                </c:pt>
                <c:pt idx="2117">
                  <c:v>3.333333E-4</c:v>
                </c:pt>
                <c:pt idx="2118">
                  <c:v>3.333333E-4</c:v>
                </c:pt>
                <c:pt idx="2119">
                  <c:v>3.333333E-4</c:v>
                </c:pt>
                <c:pt idx="2120">
                  <c:v>3.333333E-4</c:v>
                </c:pt>
                <c:pt idx="2121">
                  <c:v>3.333333E-4</c:v>
                </c:pt>
                <c:pt idx="2122">
                  <c:v>3.333333E-4</c:v>
                </c:pt>
                <c:pt idx="2123">
                  <c:v>3.333333E-4</c:v>
                </c:pt>
                <c:pt idx="2124">
                  <c:v>3.333333E-4</c:v>
                </c:pt>
                <c:pt idx="2125">
                  <c:v>3.333333E-4</c:v>
                </c:pt>
                <c:pt idx="2126">
                  <c:v>3.333333E-4</c:v>
                </c:pt>
                <c:pt idx="2127">
                  <c:v>3.333333E-4</c:v>
                </c:pt>
                <c:pt idx="2128">
                  <c:v>3.333333E-4</c:v>
                </c:pt>
                <c:pt idx="2129">
                  <c:v>3.333333E-4</c:v>
                </c:pt>
                <c:pt idx="2130">
                  <c:v>3.333333E-4</c:v>
                </c:pt>
                <c:pt idx="2131">
                  <c:v>3.333333E-4</c:v>
                </c:pt>
                <c:pt idx="2132">
                  <c:v>3.333333E-4</c:v>
                </c:pt>
                <c:pt idx="2133">
                  <c:v>3.333333E-4</c:v>
                </c:pt>
                <c:pt idx="2134">
                  <c:v>3.333333E-4</c:v>
                </c:pt>
                <c:pt idx="2135">
                  <c:v>3.333333E-4</c:v>
                </c:pt>
                <c:pt idx="2136">
                  <c:v>3.333333E-4</c:v>
                </c:pt>
                <c:pt idx="2137">
                  <c:v>3.333333E-4</c:v>
                </c:pt>
                <c:pt idx="2138">
                  <c:v>3.333333E-4</c:v>
                </c:pt>
                <c:pt idx="2139">
                  <c:v>3.333333E-4</c:v>
                </c:pt>
                <c:pt idx="2140">
                  <c:v>3.333333E-4</c:v>
                </c:pt>
                <c:pt idx="2141">
                  <c:v>3.333333E-4</c:v>
                </c:pt>
                <c:pt idx="2142">
                  <c:v>3.333333E-4</c:v>
                </c:pt>
                <c:pt idx="2143">
                  <c:v>3.333333E-4</c:v>
                </c:pt>
                <c:pt idx="2144">
                  <c:v>3.333333E-4</c:v>
                </c:pt>
                <c:pt idx="2145">
                  <c:v>3.333333E-4</c:v>
                </c:pt>
                <c:pt idx="2146">
                  <c:v>3.333333E-4</c:v>
                </c:pt>
                <c:pt idx="2147">
                  <c:v>3.333333E-4</c:v>
                </c:pt>
                <c:pt idx="2148">
                  <c:v>3.333333E-4</c:v>
                </c:pt>
                <c:pt idx="2149">
                  <c:v>3.333333E-4</c:v>
                </c:pt>
                <c:pt idx="2150">
                  <c:v>3.333333E-4</c:v>
                </c:pt>
                <c:pt idx="2151">
                  <c:v>3.333333E-4</c:v>
                </c:pt>
                <c:pt idx="2152">
                  <c:v>3.333333E-4</c:v>
                </c:pt>
                <c:pt idx="2153">
                  <c:v>3.333333E-4</c:v>
                </c:pt>
                <c:pt idx="2154">
                  <c:v>3.333333E-4</c:v>
                </c:pt>
                <c:pt idx="2155">
                  <c:v>3.333333E-4</c:v>
                </c:pt>
                <c:pt idx="2156">
                  <c:v>3.333333E-4</c:v>
                </c:pt>
                <c:pt idx="2157">
                  <c:v>3.333333E-4</c:v>
                </c:pt>
                <c:pt idx="2158">
                  <c:v>3.333333E-4</c:v>
                </c:pt>
                <c:pt idx="2159">
                  <c:v>3.333333E-4</c:v>
                </c:pt>
                <c:pt idx="2160">
                  <c:v>3.333333E-4</c:v>
                </c:pt>
                <c:pt idx="2161">
                  <c:v>3.333333E-4</c:v>
                </c:pt>
                <c:pt idx="2162">
                  <c:v>3.333333E-4</c:v>
                </c:pt>
                <c:pt idx="2163">
                  <c:v>3.333333E-4</c:v>
                </c:pt>
                <c:pt idx="2164">
                  <c:v>3.333333E-4</c:v>
                </c:pt>
                <c:pt idx="2165">
                  <c:v>3.333333E-4</c:v>
                </c:pt>
                <c:pt idx="2166">
                  <c:v>3.333333E-4</c:v>
                </c:pt>
                <c:pt idx="2167">
                  <c:v>3.333333E-4</c:v>
                </c:pt>
                <c:pt idx="2168">
                  <c:v>3.333333E-4</c:v>
                </c:pt>
                <c:pt idx="2169">
                  <c:v>3.333333E-4</c:v>
                </c:pt>
                <c:pt idx="2170">
                  <c:v>3.333333E-4</c:v>
                </c:pt>
                <c:pt idx="2171">
                  <c:v>3.333333E-4</c:v>
                </c:pt>
                <c:pt idx="2172">
                  <c:v>3.333333E-4</c:v>
                </c:pt>
                <c:pt idx="2173">
                  <c:v>3.333333E-4</c:v>
                </c:pt>
                <c:pt idx="2174">
                  <c:v>3.333333E-4</c:v>
                </c:pt>
                <c:pt idx="2175">
                  <c:v>3.333333E-4</c:v>
                </c:pt>
                <c:pt idx="2176">
                  <c:v>3.333333E-4</c:v>
                </c:pt>
                <c:pt idx="2177">
                  <c:v>3.333333E-4</c:v>
                </c:pt>
                <c:pt idx="2178">
                  <c:v>3.333333E-4</c:v>
                </c:pt>
                <c:pt idx="2179">
                  <c:v>3.333333E-4</c:v>
                </c:pt>
                <c:pt idx="2180">
                  <c:v>3.333333E-4</c:v>
                </c:pt>
                <c:pt idx="2181">
                  <c:v>3.333333E-4</c:v>
                </c:pt>
                <c:pt idx="2182">
                  <c:v>3.333333E-4</c:v>
                </c:pt>
                <c:pt idx="2183">
                  <c:v>3.333333E-4</c:v>
                </c:pt>
                <c:pt idx="2184">
                  <c:v>3.333333E-4</c:v>
                </c:pt>
                <c:pt idx="2185">
                  <c:v>3.333333E-4</c:v>
                </c:pt>
                <c:pt idx="2186">
                  <c:v>3.333333E-4</c:v>
                </c:pt>
                <c:pt idx="2187">
                  <c:v>3.333333E-4</c:v>
                </c:pt>
                <c:pt idx="2188">
                  <c:v>3.333333E-4</c:v>
                </c:pt>
                <c:pt idx="2189">
                  <c:v>3.333333E-4</c:v>
                </c:pt>
                <c:pt idx="2190">
                  <c:v>3.333333E-4</c:v>
                </c:pt>
                <c:pt idx="2191">
                  <c:v>3.333333E-4</c:v>
                </c:pt>
                <c:pt idx="2192">
                  <c:v>3.333333E-4</c:v>
                </c:pt>
                <c:pt idx="2193">
                  <c:v>3.333333E-4</c:v>
                </c:pt>
                <c:pt idx="2194">
                  <c:v>3.333333E-4</c:v>
                </c:pt>
                <c:pt idx="2195">
                  <c:v>3.333333E-4</c:v>
                </c:pt>
                <c:pt idx="2196">
                  <c:v>3.333333E-4</c:v>
                </c:pt>
                <c:pt idx="2197">
                  <c:v>3.333333E-4</c:v>
                </c:pt>
                <c:pt idx="2198">
                  <c:v>3.333333E-4</c:v>
                </c:pt>
                <c:pt idx="2199">
                  <c:v>3.333333E-4</c:v>
                </c:pt>
                <c:pt idx="2200">
                  <c:v>3.333333E-4</c:v>
                </c:pt>
                <c:pt idx="2201">
                  <c:v>3.333333E-4</c:v>
                </c:pt>
                <c:pt idx="2202">
                  <c:v>3.333333E-4</c:v>
                </c:pt>
                <c:pt idx="2203">
                  <c:v>3.333333E-4</c:v>
                </c:pt>
                <c:pt idx="2204">
                  <c:v>3.333333E-4</c:v>
                </c:pt>
                <c:pt idx="2205">
                  <c:v>3.333333E-4</c:v>
                </c:pt>
                <c:pt idx="2206">
                  <c:v>3.333333E-4</c:v>
                </c:pt>
                <c:pt idx="2207">
                  <c:v>6.6666670000000003E-4</c:v>
                </c:pt>
                <c:pt idx="2208">
                  <c:v>6.6666670000000003E-4</c:v>
                </c:pt>
                <c:pt idx="2209">
                  <c:v>6.6666670000000003E-4</c:v>
                </c:pt>
                <c:pt idx="2210">
                  <c:v>6.6666670000000003E-4</c:v>
                </c:pt>
                <c:pt idx="2211">
                  <c:v>6.6666670000000003E-4</c:v>
                </c:pt>
                <c:pt idx="2212">
                  <c:v>6.6666670000000003E-4</c:v>
                </c:pt>
                <c:pt idx="2213">
                  <c:v>6.6666670000000003E-4</c:v>
                </c:pt>
                <c:pt idx="2214">
                  <c:v>6.6666670000000003E-4</c:v>
                </c:pt>
                <c:pt idx="2215">
                  <c:v>6.6666670000000003E-4</c:v>
                </c:pt>
                <c:pt idx="2216">
                  <c:v>6.6666670000000003E-4</c:v>
                </c:pt>
                <c:pt idx="2217">
                  <c:v>6.6666670000000003E-4</c:v>
                </c:pt>
                <c:pt idx="2218">
                  <c:v>6.6666670000000003E-4</c:v>
                </c:pt>
                <c:pt idx="2219">
                  <c:v>6.6666670000000003E-4</c:v>
                </c:pt>
                <c:pt idx="2220">
                  <c:v>6.6666670000000003E-4</c:v>
                </c:pt>
                <c:pt idx="2221">
                  <c:v>6.6666670000000003E-4</c:v>
                </c:pt>
                <c:pt idx="2222">
                  <c:v>6.6666670000000003E-4</c:v>
                </c:pt>
                <c:pt idx="2223">
                  <c:v>6.6666670000000003E-4</c:v>
                </c:pt>
                <c:pt idx="2224">
                  <c:v>6.6666670000000003E-4</c:v>
                </c:pt>
                <c:pt idx="2225">
                  <c:v>6.6666670000000003E-4</c:v>
                </c:pt>
                <c:pt idx="2226">
                  <c:v>6.6666670000000003E-4</c:v>
                </c:pt>
                <c:pt idx="2227">
                  <c:v>6.6666670000000003E-4</c:v>
                </c:pt>
                <c:pt idx="2228">
                  <c:v>6.6666670000000003E-4</c:v>
                </c:pt>
                <c:pt idx="2229">
                  <c:v>6.6666670000000003E-4</c:v>
                </c:pt>
                <c:pt idx="2230">
                  <c:v>6.6666670000000003E-4</c:v>
                </c:pt>
                <c:pt idx="2231">
                  <c:v>6.6666670000000003E-4</c:v>
                </c:pt>
                <c:pt idx="2232">
                  <c:v>6.6666670000000003E-4</c:v>
                </c:pt>
                <c:pt idx="2233">
                  <c:v>6.6666670000000003E-4</c:v>
                </c:pt>
                <c:pt idx="2234">
                  <c:v>6.6666670000000003E-4</c:v>
                </c:pt>
                <c:pt idx="2235">
                  <c:v>6.6666670000000003E-4</c:v>
                </c:pt>
                <c:pt idx="2236">
                  <c:v>6.6666670000000003E-4</c:v>
                </c:pt>
                <c:pt idx="2237">
                  <c:v>6.6666670000000003E-4</c:v>
                </c:pt>
                <c:pt idx="2238">
                  <c:v>6.6666670000000003E-4</c:v>
                </c:pt>
                <c:pt idx="2239">
                  <c:v>6.6666670000000003E-4</c:v>
                </c:pt>
                <c:pt idx="2240">
                  <c:v>6.6666670000000003E-4</c:v>
                </c:pt>
                <c:pt idx="2241">
                  <c:v>6.6666670000000003E-4</c:v>
                </c:pt>
                <c:pt idx="2242">
                  <c:v>6.6666670000000003E-4</c:v>
                </c:pt>
                <c:pt idx="2243">
                  <c:v>6.6666670000000003E-4</c:v>
                </c:pt>
                <c:pt idx="2244">
                  <c:v>6.6666670000000003E-4</c:v>
                </c:pt>
                <c:pt idx="2245">
                  <c:v>6.6666670000000003E-4</c:v>
                </c:pt>
                <c:pt idx="2246">
                  <c:v>6.6666670000000003E-4</c:v>
                </c:pt>
                <c:pt idx="2247">
                  <c:v>6.6666670000000003E-4</c:v>
                </c:pt>
                <c:pt idx="2248">
                  <c:v>6.6666670000000003E-4</c:v>
                </c:pt>
                <c:pt idx="2249">
                  <c:v>6.6666670000000003E-4</c:v>
                </c:pt>
                <c:pt idx="2250">
                  <c:v>6.6666670000000003E-4</c:v>
                </c:pt>
                <c:pt idx="2251">
                  <c:v>6.6666670000000003E-4</c:v>
                </c:pt>
                <c:pt idx="2252">
                  <c:v>6.6666670000000003E-4</c:v>
                </c:pt>
                <c:pt idx="2253">
                  <c:v>6.6666670000000003E-4</c:v>
                </c:pt>
                <c:pt idx="2254">
                  <c:v>6.6666670000000003E-4</c:v>
                </c:pt>
                <c:pt idx="2255">
                  <c:v>6.6666670000000003E-4</c:v>
                </c:pt>
                <c:pt idx="2256">
                  <c:v>6.6666670000000003E-4</c:v>
                </c:pt>
                <c:pt idx="2257">
                  <c:v>6.6666670000000003E-4</c:v>
                </c:pt>
                <c:pt idx="2258">
                  <c:v>6.6666670000000003E-4</c:v>
                </c:pt>
                <c:pt idx="2259">
                  <c:v>6.6666670000000003E-4</c:v>
                </c:pt>
                <c:pt idx="2260">
                  <c:v>6.6666670000000003E-4</c:v>
                </c:pt>
                <c:pt idx="2261">
                  <c:v>6.6666670000000003E-4</c:v>
                </c:pt>
                <c:pt idx="2262">
                  <c:v>6.6666670000000003E-4</c:v>
                </c:pt>
                <c:pt idx="2263">
                  <c:v>6.6666670000000003E-4</c:v>
                </c:pt>
                <c:pt idx="2264">
                  <c:v>6.6666670000000003E-4</c:v>
                </c:pt>
                <c:pt idx="2265">
                  <c:v>6.6666670000000003E-4</c:v>
                </c:pt>
                <c:pt idx="2266">
                  <c:v>6.6666670000000003E-4</c:v>
                </c:pt>
                <c:pt idx="2267">
                  <c:v>6.6666670000000003E-4</c:v>
                </c:pt>
                <c:pt idx="2268">
                  <c:v>6.6666670000000003E-4</c:v>
                </c:pt>
                <c:pt idx="2269">
                  <c:v>6.6666670000000003E-4</c:v>
                </c:pt>
                <c:pt idx="2270">
                  <c:v>6.6666670000000003E-4</c:v>
                </c:pt>
                <c:pt idx="2271">
                  <c:v>6.6666670000000003E-4</c:v>
                </c:pt>
                <c:pt idx="2272">
                  <c:v>6.6666670000000003E-4</c:v>
                </c:pt>
                <c:pt idx="2273">
                  <c:v>6.6666670000000003E-4</c:v>
                </c:pt>
                <c:pt idx="2274">
                  <c:v>6.6666670000000003E-4</c:v>
                </c:pt>
                <c:pt idx="2275">
                  <c:v>6.6666670000000003E-4</c:v>
                </c:pt>
                <c:pt idx="2276">
                  <c:v>6.6666670000000003E-4</c:v>
                </c:pt>
                <c:pt idx="2277">
                  <c:v>6.6666670000000003E-4</c:v>
                </c:pt>
                <c:pt idx="2278">
                  <c:v>6.6666670000000003E-4</c:v>
                </c:pt>
                <c:pt idx="2279">
                  <c:v>6.6666670000000003E-4</c:v>
                </c:pt>
                <c:pt idx="2280">
                  <c:v>6.6666670000000003E-4</c:v>
                </c:pt>
                <c:pt idx="2281">
                  <c:v>6.6666670000000003E-4</c:v>
                </c:pt>
                <c:pt idx="2282">
                  <c:v>6.6666670000000003E-4</c:v>
                </c:pt>
                <c:pt idx="2283">
                  <c:v>6.6666670000000003E-4</c:v>
                </c:pt>
                <c:pt idx="2284">
                  <c:v>6.6666670000000003E-4</c:v>
                </c:pt>
                <c:pt idx="2285">
                  <c:v>6.6666670000000003E-4</c:v>
                </c:pt>
                <c:pt idx="2286">
                  <c:v>6.6666670000000003E-4</c:v>
                </c:pt>
                <c:pt idx="2287">
                  <c:v>6.6666670000000003E-4</c:v>
                </c:pt>
                <c:pt idx="2288">
                  <c:v>6.6666670000000003E-4</c:v>
                </c:pt>
                <c:pt idx="2289">
                  <c:v>6.6666670000000003E-4</c:v>
                </c:pt>
                <c:pt idx="2290">
                  <c:v>6.6666670000000003E-4</c:v>
                </c:pt>
                <c:pt idx="2291">
                  <c:v>6.6666670000000003E-4</c:v>
                </c:pt>
                <c:pt idx="2292">
                  <c:v>6.6666670000000003E-4</c:v>
                </c:pt>
                <c:pt idx="2293">
                  <c:v>6.6666670000000003E-4</c:v>
                </c:pt>
                <c:pt idx="2294">
                  <c:v>6.6666670000000003E-4</c:v>
                </c:pt>
                <c:pt idx="2295">
                  <c:v>6.6666670000000003E-4</c:v>
                </c:pt>
                <c:pt idx="2296">
                  <c:v>6.6666670000000003E-4</c:v>
                </c:pt>
                <c:pt idx="2297">
                  <c:v>6.6666670000000003E-4</c:v>
                </c:pt>
                <c:pt idx="2298">
                  <c:v>6.6666670000000003E-4</c:v>
                </c:pt>
                <c:pt idx="2299">
                  <c:v>6.6666670000000003E-4</c:v>
                </c:pt>
                <c:pt idx="2300">
                  <c:v>6.6666670000000003E-4</c:v>
                </c:pt>
                <c:pt idx="2301">
                  <c:v>6.6666670000000003E-4</c:v>
                </c:pt>
                <c:pt idx="2302">
                  <c:v>6.6666670000000003E-4</c:v>
                </c:pt>
                <c:pt idx="2303">
                  <c:v>6.6666670000000003E-4</c:v>
                </c:pt>
                <c:pt idx="2304">
                  <c:v>6.6666670000000003E-4</c:v>
                </c:pt>
                <c:pt idx="2305">
                  <c:v>6.6666670000000003E-4</c:v>
                </c:pt>
                <c:pt idx="2306">
                  <c:v>6.6666670000000003E-4</c:v>
                </c:pt>
                <c:pt idx="2307">
                  <c:v>6.6666670000000003E-4</c:v>
                </c:pt>
                <c:pt idx="2308">
                  <c:v>6.6666670000000003E-4</c:v>
                </c:pt>
                <c:pt idx="2309">
                  <c:v>6.6666670000000003E-4</c:v>
                </c:pt>
                <c:pt idx="2310">
                  <c:v>6.6666670000000003E-4</c:v>
                </c:pt>
                <c:pt idx="2311">
                  <c:v>6.6666670000000003E-4</c:v>
                </c:pt>
                <c:pt idx="2312">
                  <c:v>6.6666670000000003E-4</c:v>
                </c:pt>
                <c:pt idx="2313">
                  <c:v>6.6666670000000003E-4</c:v>
                </c:pt>
                <c:pt idx="2314">
                  <c:v>6.6666670000000003E-4</c:v>
                </c:pt>
                <c:pt idx="2315">
                  <c:v>6.6666670000000003E-4</c:v>
                </c:pt>
                <c:pt idx="2316">
                  <c:v>6.6666670000000003E-4</c:v>
                </c:pt>
                <c:pt idx="2317">
                  <c:v>6.6666670000000003E-4</c:v>
                </c:pt>
                <c:pt idx="2318">
                  <c:v>6.6666670000000003E-4</c:v>
                </c:pt>
                <c:pt idx="2319">
                  <c:v>6.6666670000000003E-4</c:v>
                </c:pt>
                <c:pt idx="2320">
                  <c:v>6.6666670000000003E-4</c:v>
                </c:pt>
                <c:pt idx="2321">
                  <c:v>6.6666670000000003E-4</c:v>
                </c:pt>
                <c:pt idx="2322">
                  <c:v>6.6666670000000003E-4</c:v>
                </c:pt>
                <c:pt idx="2323">
                  <c:v>6.6666670000000003E-4</c:v>
                </c:pt>
                <c:pt idx="2324">
                  <c:v>6.6666670000000003E-4</c:v>
                </c:pt>
                <c:pt idx="2325">
                  <c:v>6.6666670000000003E-4</c:v>
                </c:pt>
                <c:pt idx="2326">
                  <c:v>6.6666670000000003E-4</c:v>
                </c:pt>
                <c:pt idx="2327">
                  <c:v>6.6666670000000003E-4</c:v>
                </c:pt>
                <c:pt idx="2328">
                  <c:v>6.6666670000000003E-4</c:v>
                </c:pt>
                <c:pt idx="2329">
                  <c:v>6.6666670000000003E-4</c:v>
                </c:pt>
                <c:pt idx="2330">
                  <c:v>6.6666670000000003E-4</c:v>
                </c:pt>
                <c:pt idx="2331">
                  <c:v>6.6666670000000003E-4</c:v>
                </c:pt>
                <c:pt idx="2332">
                  <c:v>6.6666670000000003E-4</c:v>
                </c:pt>
                <c:pt idx="2333">
                  <c:v>6.6666670000000003E-4</c:v>
                </c:pt>
                <c:pt idx="2334">
                  <c:v>6.6666670000000003E-4</c:v>
                </c:pt>
                <c:pt idx="2335">
                  <c:v>6.6666670000000003E-4</c:v>
                </c:pt>
                <c:pt idx="2336">
                  <c:v>6.6666670000000003E-4</c:v>
                </c:pt>
                <c:pt idx="2337">
                  <c:v>6.6666670000000003E-4</c:v>
                </c:pt>
                <c:pt idx="2338">
                  <c:v>6.6666670000000003E-4</c:v>
                </c:pt>
                <c:pt idx="2339">
                  <c:v>6.6666670000000003E-4</c:v>
                </c:pt>
                <c:pt idx="2340">
                  <c:v>6.6666670000000003E-4</c:v>
                </c:pt>
                <c:pt idx="2341">
                  <c:v>6.6666670000000003E-4</c:v>
                </c:pt>
                <c:pt idx="2342">
                  <c:v>6.6666670000000003E-4</c:v>
                </c:pt>
                <c:pt idx="2343">
                  <c:v>6.6666670000000003E-4</c:v>
                </c:pt>
                <c:pt idx="2344">
                  <c:v>6.6666670000000003E-4</c:v>
                </c:pt>
                <c:pt idx="2345">
                  <c:v>6.6666670000000003E-4</c:v>
                </c:pt>
                <c:pt idx="2346">
                  <c:v>6.6666670000000003E-4</c:v>
                </c:pt>
                <c:pt idx="2347">
                  <c:v>6.6666670000000003E-4</c:v>
                </c:pt>
                <c:pt idx="2348">
                  <c:v>6.6666670000000003E-4</c:v>
                </c:pt>
                <c:pt idx="2349">
                  <c:v>6.6666670000000003E-4</c:v>
                </c:pt>
                <c:pt idx="2350">
                  <c:v>6.6666670000000003E-4</c:v>
                </c:pt>
                <c:pt idx="2351">
                  <c:v>6.6666670000000003E-4</c:v>
                </c:pt>
                <c:pt idx="2352">
                  <c:v>6.6666670000000003E-4</c:v>
                </c:pt>
                <c:pt idx="2353">
                  <c:v>6.6666670000000003E-4</c:v>
                </c:pt>
                <c:pt idx="2354">
                  <c:v>6.6666670000000003E-4</c:v>
                </c:pt>
                <c:pt idx="2355">
                  <c:v>6.6666670000000003E-4</c:v>
                </c:pt>
                <c:pt idx="2356">
                  <c:v>6.6666670000000003E-4</c:v>
                </c:pt>
                <c:pt idx="2357">
                  <c:v>6.6666670000000003E-4</c:v>
                </c:pt>
                <c:pt idx="2358">
                  <c:v>6.6666670000000003E-4</c:v>
                </c:pt>
                <c:pt idx="2359">
                  <c:v>6.6666670000000003E-4</c:v>
                </c:pt>
                <c:pt idx="2360">
                  <c:v>6.6666670000000003E-4</c:v>
                </c:pt>
                <c:pt idx="2361">
                  <c:v>6.6666670000000003E-4</c:v>
                </c:pt>
                <c:pt idx="2362">
                  <c:v>6.6666670000000003E-4</c:v>
                </c:pt>
                <c:pt idx="2363">
                  <c:v>6.6666670000000003E-4</c:v>
                </c:pt>
                <c:pt idx="2364">
                  <c:v>6.6666670000000003E-4</c:v>
                </c:pt>
                <c:pt idx="2365">
                  <c:v>6.6666670000000003E-4</c:v>
                </c:pt>
                <c:pt idx="2366">
                  <c:v>6.6666670000000003E-4</c:v>
                </c:pt>
                <c:pt idx="2367">
                  <c:v>6.6666670000000003E-4</c:v>
                </c:pt>
                <c:pt idx="2368">
                  <c:v>6.6666670000000003E-4</c:v>
                </c:pt>
                <c:pt idx="2369">
                  <c:v>6.6666670000000003E-4</c:v>
                </c:pt>
                <c:pt idx="2370">
                  <c:v>6.6666670000000003E-4</c:v>
                </c:pt>
                <c:pt idx="2371">
                  <c:v>6.6666670000000003E-4</c:v>
                </c:pt>
                <c:pt idx="2372">
                  <c:v>6.6666670000000003E-4</c:v>
                </c:pt>
                <c:pt idx="2373">
                  <c:v>6.6666670000000003E-4</c:v>
                </c:pt>
                <c:pt idx="2374">
                  <c:v>6.6666670000000003E-4</c:v>
                </c:pt>
                <c:pt idx="2375">
                  <c:v>6.6666670000000003E-4</c:v>
                </c:pt>
                <c:pt idx="2376">
                  <c:v>6.6666670000000003E-4</c:v>
                </c:pt>
                <c:pt idx="2377">
                  <c:v>6.6666670000000003E-4</c:v>
                </c:pt>
                <c:pt idx="2378">
                  <c:v>6.6666670000000003E-4</c:v>
                </c:pt>
                <c:pt idx="2379">
                  <c:v>6.6666670000000003E-4</c:v>
                </c:pt>
                <c:pt idx="2380">
                  <c:v>6.6666670000000003E-4</c:v>
                </c:pt>
                <c:pt idx="2381">
                  <c:v>6.6666670000000003E-4</c:v>
                </c:pt>
                <c:pt idx="2382">
                  <c:v>6.6666670000000003E-4</c:v>
                </c:pt>
                <c:pt idx="2383">
                  <c:v>6.6666670000000003E-4</c:v>
                </c:pt>
                <c:pt idx="2384">
                  <c:v>6.6666670000000003E-4</c:v>
                </c:pt>
                <c:pt idx="2385">
                  <c:v>6.6666670000000003E-4</c:v>
                </c:pt>
                <c:pt idx="2386">
                  <c:v>6.6666670000000003E-4</c:v>
                </c:pt>
                <c:pt idx="2387">
                  <c:v>6.6666670000000003E-4</c:v>
                </c:pt>
                <c:pt idx="2388">
                  <c:v>6.6666670000000003E-4</c:v>
                </c:pt>
                <c:pt idx="2389">
                  <c:v>6.6666670000000003E-4</c:v>
                </c:pt>
                <c:pt idx="2390">
                  <c:v>6.6666670000000003E-4</c:v>
                </c:pt>
                <c:pt idx="2391">
                  <c:v>6.6666670000000003E-4</c:v>
                </c:pt>
                <c:pt idx="2392">
                  <c:v>6.6666670000000003E-4</c:v>
                </c:pt>
                <c:pt idx="2393">
                  <c:v>6.6666670000000003E-4</c:v>
                </c:pt>
                <c:pt idx="2394">
                  <c:v>6.6666670000000003E-4</c:v>
                </c:pt>
                <c:pt idx="2395">
                  <c:v>6.6666670000000003E-4</c:v>
                </c:pt>
                <c:pt idx="2396">
                  <c:v>6.6666670000000003E-4</c:v>
                </c:pt>
                <c:pt idx="2397">
                  <c:v>6.6666670000000003E-4</c:v>
                </c:pt>
                <c:pt idx="2398">
                  <c:v>6.6666670000000003E-4</c:v>
                </c:pt>
                <c:pt idx="2399">
                  <c:v>6.6666670000000003E-4</c:v>
                </c:pt>
                <c:pt idx="2400">
                  <c:v>6.6666670000000003E-4</c:v>
                </c:pt>
                <c:pt idx="2401">
                  <c:v>6.6666670000000003E-4</c:v>
                </c:pt>
                <c:pt idx="2402">
                  <c:v>6.6666670000000003E-4</c:v>
                </c:pt>
                <c:pt idx="2403">
                  <c:v>6.6666670000000003E-4</c:v>
                </c:pt>
                <c:pt idx="2404">
                  <c:v>6.6666670000000003E-4</c:v>
                </c:pt>
                <c:pt idx="2405">
                  <c:v>6.6666670000000003E-4</c:v>
                </c:pt>
                <c:pt idx="2406">
                  <c:v>6.6666670000000003E-4</c:v>
                </c:pt>
                <c:pt idx="2407">
                  <c:v>6.6666670000000003E-4</c:v>
                </c:pt>
                <c:pt idx="2408">
                  <c:v>6.6666670000000003E-4</c:v>
                </c:pt>
                <c:pt idx="2409">
                  <c:v>6.6666670000000003E-4</c:v>
                </c:pt>
                <c:pt idx="2410">
                  <c:v>6.6666670000000003E-4</c:v>
                </c:pt>
                <c:pt idx="2411">
                  <c:v>6.6666670000000003E-4</c:v>
                </c:pt>
                <c:pt idx="2412">
                  <c:v>6.6666670000000003E-4</c:v>
                </c:pt>
                <c:pt idx="2413">
                  <c:v>6.6666670000000003E-4</c:v>
                </c:pt>
                <c:pt idx="2414">
                  <c:v>6.6666670000000003E-4</c:v>
                </c:pt>
                <c:pt idx="2415">
                  <c:v>6.6666670000000003E-4</c:v>
                </c:pt>
                <c:pt idx="2416">
                  <c:v>6.6666670000000003E-4</c:v>
                </c:pt>
                <c:pt idx="2417">
                  <c:v>6.6666670000000003E-4</c:v>
                </c:pt>
                <c:pt idx="2418">
                  <c:v>6.6666670000000003E-4</c:v>
                </c:pt>
                <c:pt idx="2419">
                  <c:v>6.6666670000000003E-4</c:v>
                </c:pt>
                <c:pt idx="2420">
                  <c:v>6.6666670000000003E-4</c:v>
                </c:pt>
                <c:pt idx="2421">
                  <c:v>6.6666670000000003E-4</c:v>
                </c:pt>
                <c:pt idx="2422">
                  <c:v>6.6666670000000003E-4</c:v>
                </c:pt>
                <c:pt idx="2423">
                  <c:v>6.6666670000000003E-4</c:v>
                </c:pt>
                <c:pt idx="2424">
                  <c:v>6.6666670000000003E-4</c:v>
                </c:pt>
                <c:pt idx="2425">
                  <c:v>6.6666670000000003E-4</c:v>
                </c:pt>
                <c:pt idx="2426">
                  <c:v>6.6666670000000003E-4</c:v>
                </c:pt>
                <c:pt idx="2427">
                  <c:v>6.6666670000000003E-4</c:v>
                </c:pt>
                <c:pt idx="2428">
                  <c:v>6.6666670000000003E-4</c:v>
                </c:pt>
                <c:pt idx="2429">
                  <c:v>6.6666670000000003E-4</c:v>
                </c:pt>
                <c:pt idx="2430">
                  <c:v>6.6666670000000003E-4</c:v>
                </c:pt>
                <c:pt idx="2431">
                  <c:v>6.6666670000000003E-4</c:v>
                </c:pt>
                <c:pt idx="2432">
                  <c:v>6.6666670000000003E-4</c:v>
                </c:pt>
                <c:pt idx="2433">
                  <c:v>6.6666670000000003E-4</c:v>
                </c:pt>
                <c:pt idx="2434">
                  <c:v>6.6666670000000003E-4</c:v>
                </c:pt>
                <c:pt idx="2435">
                  <c:v>6.6666670000000003E-4</c:v>
                </c:pt>
                <c:pt idx="2436">
                  <c:v>6.6666670000000003E-4</c:v>
                </c:pt>
                <c:pt idx="2437">
                  <c:v>6.6666670000000003E-4</c:v>
                </c:pt>
                <c:pt idx="2438">
                  <c:v>6.6666670000000003E-4</c:v>
                </c:pt>
                <c:pt idx="2439">
                  <c:v>6.6666670000000003E-4</c:v>
                </c:pt>
                <c:pt idx="2440">
                  <c:v>6.6666670000000003E-4</c:v>
                </c:pt>
                <c:pt idx="2441">
                  <c:v>6.6666670000000003E-4</c:v>
                </c:pt>
                <c:pt idx="2442">
                  <c:v>6.6666670000000003E-4</c:v>
                </c:pt>
                <c:pt idx="2443">
                  <c:v>6.6666670000000003E-4</c:v>
                </c:pt>
                <c:pt idx="2444">
                  <c:v>6.6666670000000003E-4</c:v>
                </c:pt>
                <c:pt idx="2445">
                  <c:v>6.6666670000000003E-4</c:v>
                </c:pt>
                <c:pt idx="2446">
                  <c:v>6.6666670000000003E-4</c:v>
                </c:pt>
                <c:pt idx="2447">
                  <c:v>6.6666670000000003E-4</c:v>
                </c:pt>
                <c:pt idx="2448">
                  <c:v>6.6666670000000003E-4</c:v>
                </c:pt>
                <c:pt idx="2449">
                  <c:v>6.6666670000000003E-4</c:v>
                </c:pt>
                <c:pt idx="2450">
                  <c:v>6.6666670000000003E-4</c:v>
                </c:pt>
                <c:pt idx="2451">
                  <c:v>6.6666670000000003E-4</c:v>
                </c:pt>
                <c:pt idx="2452">
                  <c:v>6.6666670000000003E-4</c:v>
                </c:pt>
                <c:pt idx="2453">
                  <c:v>6.6666670000000003E-4</c:v>
                </c:pt>
                <c:pt idx="2454">
                  <c:v>6.6666670000000003E-4</c:v>
                </c:pt>
                <c:pt idx="2455">
                  <c:v>6.6666670000000003E-4</c:v>
                </c:pt>
                <c:pt idx="2456">
                  <c:v>6.6666670000000003E-4</c:v>
                </c:pt>
                <c:pt idx="2457">
                  <c:v>6.6666670000000003E-4</c:v>
                </c:pt>
                <c:pt idx="2458">
                  <c:v>6.6666670000000003E-4</c:v>
                </c:pt>
                <c:pt idx="2459">
                  <c:v>6.6666670000000003E-4</c:v>
                </c:pt>
                <c:pt idx="2460">
                  <c:v>1E-3</c:v>
                </c:pt>
                <c:pt idx="2461">
                  <c:v>1E-3</c:v>
                </c:pt>
                <c:pt idx="2462">
                  <c:v>1E-3</c:v>
                </c:pt>
                <c:pt idx="2463">
                  <c:v>1E-3</c:v>
                </c:pt>
                <c:pt idx="2464">
                  <c:v>1E-3</c:v>
                </c:pt>
                <c:pt idx="2465">
                  <c:v>1E-3</c:v>
                </c:pt>
                <c:pt idx="2466">
                  <c:v>1E-3</c:v>
                </c:pt>
                <c:pt idx="2467">
                  <c:v>1E-3</c:v>
                </c:pt>
                <c:pt idx="2468">
                  <c:v>1E-3</c:v>
                </c:pt>
                <c:pt idx="2469">
                  <c:v>1E-3</c:v>
                </c:pt>
                <c:pt idx="2470">
                  <c:v>1E-3</c:v>
                </c:pt>
                <c:pt idx="2471">
                  <c:v>1.3333333E-3</c:v>
                </c:pt>
                <c:pt idx="2472">
                  <c:v>1.3333333E-3</c:v>
                </c:pt>
                <c:pt idx="2473">
                  <c:v>1.3333333E-3</c:v>
                </c:pt>
                <c:pt idx="2474">
                  <c:v>1.3333333E-3</c:v>
                </c:pt>
                <c:pt idx="2475">
                  <c:v>1.6666667E-3</c:v>
                </c:pt>
                <c:pt idx="2476">
                  <c:v>1.6666667E-3</c:v>
                </c:pt>
                <c:pt idx="2477">
                  <c:v>1.6666667E-3</c:v>
                </c:pt>
                <c:pt idx="2478">
                  <c:v>1.6666667E-3</c:v>
                </c:pt>
                <c:pt idx="2479">
                  <c:v>1.6666667E-3</c:v>
                </c:pt>
                <c:pt idx="2480">
                  <c:v>1.6666667E-3</c:v>
                </c:pt>
                <c:pt idx="2481">
                  <c:v>1.6666667E-3</c:v>
                </c:pt>
                <c:pt idx="2482">
                  <c:v>1.6666667E-3</c:v>
                </c:pt>
                <c:pt idx="2483">
                  <c:v>1.6666667E-3</c:v>
                </c:pt>
                <c:pt idx="2484">
                  <c:v>1.6666667E-3</c:v>
                </c:pt>
                <c:pt idx="2485">
                  <c:v>1.6666667E-3</c:v>
                </c:pt>
                <c:pt idx="2486">
                  <c:v>1.6666667E-3</c:v>
                </c:pt>
                <c:pt idx="2487">
                  <c:v>2E-3</c:v>
                </c:pt>
                <c:pt idx="2488">
                  <c:v>2E-3</c:v>
                </c:pt>
                <c:pt idx="2489">
                  <c:v>2E-3</c:v>
                </c:pt>
                <c:pt idx="2490">
                  <c:v>2E-3</c:v>
                </c:pt>
                <c:pt idx="2491">
                  <c:v>2E-3</c:v>
                </c:pt>
                <c:pt idx="2492">
                  <c:v>2E-3</c:v>
                </c:pt>
                <c:pt idx="2493">
                  <c:v>2E-3</c:v>
                </c:pt>
                <c:pt idx="2494">
                  <c:v>2E-3</c:v>
                </c:pt>
                <c:pt idx="2495">
                  <c:v>2E-3</c:v>
                </c:pt>
                <c:pt idx="2496">
                  <c:v>2E-3</c:v>
                </c:pt>
                <c:pt idx="2497">
                  <c:v>2E-3</c:v>
                </c:pt>
                <c:pt idx="2498">
                  <c:v>2E-3</c:v>
                </c:pt>
                <c:pt idx="2499">
                  <c:v>2E-3</c:v>
                </c:pt>
                <c:pt idx="2500">
                  <c:v>2E-3</c:v>
                </c:pt>
                <c:pt idx="2501">
                  <c:v>2E-3</c:v>
                </c:pt>
                <c:pt idx="2502">
                  <c:v>2E-3</c:v>
                </c:pt>
                <c:pt idx="2503">
                  <c:v>2E-3</c:v>
                </c:pt>
                <c:pt idx="2504">
                  <c:v>2E-3</c:v>
                </c:pt>
                <c:pt idx="2505">
                  <c:v>2E-3</c:v>
                </c:pt>
                <c:pt idx="2506">
                  <c:v>2E-3</c:v>
                </c:pt>
                <c:pt idx="2507">
                  <c:v>2E-3</c:v>
                </c:pt>
                <c:pt idx="2508">
                  <c:v>2E-3</c:v>
                </c:pt>
                <c:pt idx="2509">
                  <c:v>2E-3</c:v>
                </c:pt>
                <c:pt idx="2510">
                  <c:v>2E-3</c:v>
                </c:pt>
                <c:pt idx="2511">
                  <c:v>2E-3</c:v>
                </c:pt>
                <c:pt idx="2512">
                  <c:v>2E-3</c:v>
                </c:pt>
                <c:pt idx="2513">
                  <c:v>2E-3</c:v>
                </c:pt>
                <c:pt idx="2514">
                  <c:v>2E-3</c:v>
                </c:pt>
                <c:pt idx="2515">
                  <c:v>2E-3</c:v>
                </c:pt>
                <c:pt idx="2516">
                  <c:v>2E-3</c:v>
                </c:pt>
                <c:pt idx="2517">
                  <c:v>2E-3</c:v>
                </c:pt>
                <c:pt idx="2518">
                  <c:v>2E-3</c:v>
                </c:pt>
                <c:pt idx="2519">
                  <c:v>2E-3</c:v>
                </c:pt>
                <c:pt idx="2520">
                  <c:v>2E-3</c:v>
                </c:pt>
                <c:pt idx="2521">
                  <c:v>2E-3</c:v>
                </c:pt>
                <c:pt idx="2522">
                  <c:v>2E-3</c:v>
                </c:pt>
                <c:pt idx="2523">
                  <c:v>2E-3</c:v>
                </c:pt>
                <c:pt idx="2524">
                  <c:v>2E-3</c:v>
                </c:pt>
                <c:pt idx="2525">
                  <c:v>2E-3</c:v>
                </c:pt>
                <c:pt idx="2526">
                  <c:v>2E-3</c:v>
                </c:pt>
                <c:pt idx="2527">
                  <c:v>2E-3</c:v>
                </c:pt>
                <c:pt idx="2528">
                  <c:v>2E-3</c:v>
                </c:pt>
                <c:pt idx="2529">
                  <c:v>2E-3</c:v>
                </c:pt>
                <c:pt idx="2530">
                  <c:v>2E-3</c:v>
                </c:pt>
                <c:pt idx="2531">
                  <c:v>2E-3</c:v>
                </c:pt>
                <c:pt idx="2532">
                  <c:v>2E-3</c:v>
                </c:pt>
                <c:pt idx="2533">
                  <c:v>2E-3</c:v>
                </c:pt>
                <c:pt idx="2534">
                  <c:v>2E-3</c:v>
                </c:pt>
                <c:pt idx="2535">
                  <c:v>2E-3</c:v>
                </c:pt>
                <c:pt idx="2536">
                  <c:v>2E-3</c:v>
                </c:pt>
                <c:pt idx="2537">
                  <c:v>2E-3</c:v>
                </c:pt>
                <c:pt idx="2538">
                  <c:v>2E-3</c:v>
                </c:pt>
                <c:pt idx="2539">
                  <c:v>2E-3</c:v>
                </c:pt>
                <c:pt idx="2540">
                  <c:v>2E-3</c:v>
                </c:pt>
                <c:pt idx="2541">
                  <c:v>2E-3</c:v>
                </c:pt>
                <c:pt idx="2542">
                  <c:v>2E-3</c:v>
                </c:pt>
                <c:pt idx="2543">
                  <c:v>2E-3</c:v>
                </c:pt>
                <c:pt idx="2544">
                  <c:v>2E-3</c:v>
                </c:pt>
                <c:pt idx="2545">
                  <c:v>2E-3</c:v>
                </c:pt>
                <c:pt idx="2546">
                  <c:v>2E-3</c:v>
                </c:pt>
                <c:pt idx="2547">
                  <c:v>2E-3</c:v>
                </c:pt>
                <c:pt idx="2548">
                  <c:v>2E-3</c:v>
                </c:pt>
                <c:pt idx="2549">
                  <c:v>2E-3</c:v>
                </c:pt>
                <c:pt idx="2550">
                  <c:v>2E-3</c:v>
                </c:pt>
                <c:pt idx="2551">
                  <c:v>2E-3</c:v>
                </c:pt>
                <c:pt idx="2552">
                  <c:v>2E-3</c:v>
                </c:pt>
                <c:pt idx="2553">
                  <c:v>2E-3</c:v>
                </c:pt>
                <c:pt idx="2554">
                  <c:v>2E-3</c:v>
                </c:pt>
                <c:pt idx="2555">
                  <c:v>2E-3</c:v>
                </c:pt>
                <c:pt idx="2556">
                  <c:v>2E-3</c:v>
                </c:pt>
                <c:pt idx="2557">
                  <c:v>2E-3</c:v>
                </c:pt>
                <c:pt idx="2558">
                  <c:v>2E-3</c:v>
                </c:pt>
                <c:pt idx="2559">
                  <c:v>2E-3</c:v>
                </c:pt>
                <c:pt idx="2560">
                  <c:v>2E-3</c:v>
                </c:pt>
                <c:pt idx="2561">
                  <c:v>2E-3</c:v>
                </c:pt>
                <c:pt idx="2562">
                  <c:v>2E-3</c:v>
                </c:pt>
                <c:pt idx="2563">
                  <c:v>2E-3</c:v>
                </c:pt>
                <c:pt idx="2564">
                  <c:v>2.3333333E-3</c:v>
                </c:pt>
                <c:pt idx="2565">
                  <c:v>2.3333333E-3</c:v>
                </c:pt>
                <c:pt idx="2566">
                  <c:v>2.3333333E-3</c:v>
                </c:pt>
                <c:pt idx="2567">
                  <c:v>2.3333333E-3</c:v>
                </c:pt>
                <c:pt idx="2568">
                  <c:v>2.3333333E-3</c:v>
                </c:pt>
                <c:pt idx="2569">
                  <c:v>2.3333333E-3</c:v>
                </c:pt>
                <c:pt idx="2570">
                  <c:v>2.3333333E-3</c:v>
                </c:pt>
                <c:pt idx="2571">
                  <c:v>2.3333333E-3</c:v>
                </c:pt>
                <c:pt idx="2572">
                  <c:v>2.3333333E-3</c:v>
                </c:pt>
                <c:pt idx="2573">
                  <c:v>2.3333333E-3</c:v>
                </c:pt>
                <c:pt idx="2574">
                  <c:v>2.3333333E-3</c:v>
                </c:pt>
                <c:pt idx="2575">
                  <c:v>2.3333333E-3</c:v>
                </c:pt>
                <c:pt idx="2576">
                  <c:v>2.3333333E-3</c:v>
                </c:pt>
                <c:pt idx="2577">
                  <c:v>2.3333333E-3</c:v>
                </c:pt>
                <c:pt idx="2578">
                  <c:v>2.3333333E-3</c:v>
                </c:pt>
                <c:pt idx="2579">
                  <c:v>2.3333333E-3</c:v>
                </c:pt>
                <c:pt idx="2580">
                  <c:v>2.3333333E-3</c:v>
                </c:pt>
                <c:pt idx="2581">
                  <c:v>2.6666667000000001E-3</c:v>
                </c:pt>
                <c:pt idx="2582">
                  <c:v>2.6666667000000001E-3</c:v>
                </c:pt>
                <c:pt idx="2583">
                  <c:v>2.6666667000000001E-3</c:v>
                </c:pt>
                <c:pt idx="2584">
                  <c:v>2.6666667000000001E-3</c:v>
                </c:pt>
                <c:pt idx="2585">
                  <c:v>2.6666667000000001E-3</c:v>
                </c:pt>
                <c:pt idx="2586">
                  <c:v>2.6666667000000001E-3</c:v>
                </c:pt>
                <c:pt idx="2587">
                  <c:v>2.6666667000000001E-3</c:v>
                </c:pt>
                <c:pt idx="2588">
                  <c:v>2.6666667000000001E-3</c:v>
                </c:pt>
                <c:pt idx="2589">
                  <c:v>2.6666667000000001E-3</c:v>
                </c:pt>
                <c:pt idx="2590">
                  <c:v>2.6666667000000001E-3</c:v>
                </c:pt>
                <c:pt idx="2591">
                  <c:v>2.6666667000000001E-3</c:v>
                </c:pt>
                <c:pt idx="2592">
                  <c:v>3.0000000000000001E-3</c:v>
                </c:pt>
                <c:pt idx="2593">
                  <c:v>3.0000000000000001E-3</c:v>
                </c:pt>
                <c:pt idx="2594">
                  <c:v>3.0000000000000001E-3</c:v>
                </c:pt>
                <c:pt idx="2595">
                  <c:v>3.0000000000000001E-3</c:v>
                </c:pt>
                <c:pt idx="2596">
                  <c:v>3.0000000000000001E-3</c:v>
                </c:pt>
                <c:pt idx="2597">
                  <c:v>3.0000000000000001E-3</c:v>
                </c:pt>
                <c:pt idx="2598">
                  <c:v>3.0000000000000001E-3</c:v>
                </c:pt>
                <c:pt idx="2599">
                  <c:v>3.0000000000000001E-3</c:v>
                </c:pt>
                <c:pt idx="2600">
                  <c:v>3.0000000000000001E-3</c:v>
                </c:pt>
                <c:pt idx="2601">
                  <c:v>3.0000000000000001E-3</c:v>
                </c:pt>
                <c:pt idx="2602">
                  <c:v>3.3333333000000001E-3</c:v>
                </c:pt>
                <c:pt idx="2603">
                  <c:v>3.3333333000000001E-3</c:v>
                </c:pt>
                <c:pt idx="2604">
                  <c:v>3.3333333000000001E-3</c:v>
                </c:pt>
                <c:pt idx="2605">
                  <c:v>3.3333333000000001E-3</c:v>
                </c:pt>
                <c:pt idx="2606">
                  <c:v>3.3333333000000001E-3</c:v>
                </c:pt>
                <c:pt idx="2607">
                  <c:v>3.3333333000000001E-3</c:v>
                </c:pt>
                <c:pt idx="2608">
                  <c:v>3.3333333000000001E-3</c:v>
                </c:pt>
                <c:pt idx="2609">
                  <c:v>3.3333333000000001E-3</c:v>
                </c:pt>
                <c:pt idx="2610">
                  <c:v>3.3333333000000001E-3</c:v>
                </c:pt>
                <c:pt idx="2611">
                  <c:v>3.3333333000000001E-3</c:v>
                </c:pt>
                <c:pt idx="2612">
                  <c:v>3.3333333000000001E-3</c:v>
                </c:pt>
                <c:pt idx="2613">
                  <c:v>3.3333333000000001E-3</c:v>
                </c:pt>
                <c:pt idx="2614">
                  <c:v>3.3333333000000001E-3</c:v>
                </c:pt>
                <c:pt idx="2615">
                  <c:v>3.3333333000000001E-3</c:v>
                </c:pt>
                <c:pt idx="2616">
                  <c:v>3.3333333000000001E-3</c:v>
                </c:pt>
                <c:pt idx="2617">
                  <c:v>3.3333333000000001E-3</c:v>
                </c:pt>
                <c:pt idx="2618">
                  <c:v>3.3333333000000001E-3</c:v>
                </c:pt>
                <c:pt idx="2619">
                  <c:v>3.3333333000000001E-3</c:v>
                </c:pt>
                <c:pt idx="2620">
                  <c:v>3.3333333000000001E-3</c:v>
                </c:pt>
                <c:pt idx="2621">
                  <c:v>3.3333333000000001E-3</c:v>
                </c:pt>
                <c:pt idx="2622">
                  <c:v>3.3333333000000001E-3</c:v>
                </c:pt>
                <c:pt idx="2623">
                  <c:v>3.3333333000000001E-3</c:v>
                </c:pt>
                <c:pt idx="2624">
                  <c:v>3.3333333000000001E-3</c:v>
                </c:pt>
                <c:pt idx="2625">
                  <c:v>3.3333333000000001E-3</c:v>
                </c:pt>
                <c:pt idx="2626">
                  <c:v>3.3333333000000001E-3</c:v>
                </c:pt>
                <c:pt idx="2627">
                  <c:v>3.3333333000000001E-3</c:v>
                </c:pt>
                <c:pt idx="2628">
                  <c:v>3.6666667000000001E-3</c:v>
                </c:pt>
                <c:pt idx="2629">
                  <c:v>3.6666667000000001E-3</c:v>
                </c:pt>
                <c:pt idx="2630">
                  <c:v>3.6666667000000001E-3</c:v>
                </c:pt>
                <c:pt idx="2631">
                  <c:v>3.6666667000000001E-3</c:v>
                </c:pt>
                <c:pt idx="2632">
                  <c:v>3.6666667000000001E-3</c:v>
                </c:pt>
                <c:pt idx="2633">
                  <c:v>3.6666667000000001E-3</c:v>
                </c:pt>
                <c:pt idx="2634">
                  <c:v>3.6666667000000001E-3</c:v>
                </c:pt>
                <c:pt idx="2635">
                  <c:v>3.6666667000000001E-3</c:v>
                </c:pt>
                <c:pt idx="2636">
                  <c:v>3.6666667000000001E-3</c:v>
                </c:pt>
                <c:pt idx="2637">
                  <c:v>3.6666667000000001E-3</c:v>
                </c:pt>
                <c:pt idx="2638">
                  <c:v>3.6666667000000001E-3</c:v>
                </c:pt>
                <c:pt idx="2639">
                  <c:v>3.6666667000000001E-3</c:v>
                </c:pt>
                <c:pt idx="2640">
                  <c:v>3.6666667000000001E-3</c:v>
                </c:pt>
                <c:pt idx="2641">
                  <c:v>3.6666667000000001E-3</c:v>
                </c:pt>
                <c:pt idx="2642">
                  <c:v>3.6666667000000001E-3</c:v>
                </c:pt>
                <c:pt idx="2643">
                  <c:v>3.6666667000000001E-3</c:v>
                </c:pt>
                <c:pt idx="2644">
                  <c:v>3.6666667000000001E-3</c:v>
                </c:pt>
                <c:pt idx="2645">
                  <c:v>3.6666667000000001E-3</c:v>
                </c:pt>
                <c:pt idx="2646">
                  <c:v>3.6666667000000001E-3</c:v>
                </c:pt>
                <c:pt idx="2647">
                  <c:v>3.6666667000000001E-3</c:v>
                </c:pt>
                <c:pt idx="2648">
                  <c:v>3.6666667000000001E-3</c:v>
                </c:pt>
                <c:pt idx="2649">
                  <c:v>3.6666667000000001E-3</c:v>
                </c:pt>
                <c:pt idx="2650">
                  <c:v>3.6666667000000001E-3</c:v>
                </c:pt>
                <c:pt idx="2651">
                  <c:v>3.6666667000000001E-3</c:v>
                </c:pt>
                <c:pt idx="2652">
                  <c:v>4.0000000000000001E-3</c:v>
                </c:pt>
                <c:pt idx="2653">
                  <c:v>4.0000000000000001E-3</c:v>
                </c:pt>
                <c:pt idx="2654">
                  <c:v>4.0000000000000001E-3</c:v>
                </c:pt>
                <c:pt idx="2655">
                  <c:v>4.0000000000000001E-3</c:v>
                </c:pt>
                <c:pt idx="2656">
                  <c:v>4.3333332999999996E-3</c:v>
                </c:pt>
                <c:pt idx="2657">
                  <c:v>4.3333332999999996E-3</c:v>
                </c:pt>
                <c:pt idx="2658">
                  <c:v>4.3333332999999996E-3</c:v>
                </c:pt>
                <c:pt idx="2659">
                  <c:v>4.3333332999999996E-3</c:v>
                </c:pt>
                <c:pt idx="2660">
                  <c:v>4.3333332999999996E-3</c:v>
                </c:pt>
                <c:pt idx="2661">
                  <c:v>4.3333332999999996E-3</c:v>
                </c:pt>
                <c:pt idx="2662">
                  <c:v>4.3333332999999996E-3</c:v>
                </c:pt>
                <c:pt idx="2663">
                  <c:v>4.3333332999999996E-3</c:v>
                </c:pt>
                <c:pt idx="2664">
                  <c:v>4.3333332999999996E-3</c:v>
                </c:pt>
                <c:pt idx="2665">
                  <c:v>4.3333332999999996E-3</c:v>
                </c:pt>
                <c:pt idx="2666">
                  <c:v>4.3333332999999996E-3</c:v>
                </c:pt>
                <c:pt idx="2667">
                  <c:v>4.3333332999999996E-3</c:v>
                </c:pt>
                <c:pt idx="2668">
                  <c:v>4.3333332999999996E-3</c:v>
                </c:pt>
                <c:pt idx="2669">
                  <c:v>4.3333332999999996E-3</c:v>
                </c:pt>
                <c:pt idx="2670">
                  <c:v>4.3333332999999996E-3</c:v>
                </c:pt>
                <c:pt idx="2671">
                  <c:v>4.3333332999999996E-3</c:v>
                </c:pt>
                <c:pt idx="2672">
                  <c:v>4.3333332999999996E-3</c:v>
                </c:pt>
                <c:pt idx="2673">
                  <c:v>4.3333332999999996E-3</c:v>
                </c:pt>
                <c:pt idx="2674">
                  <c:v>4.3333332999999996E-3</c:v>
                </c:pt>
                <c:pt idx="2675">
                  <c:v>4.3333332999999996E-3</c:v>
                </c:pt>
                <c:pt idx="2676">
                  <c:v>4.3333332999999996E-3</c:v>
                </c:pt>
                <c:pt idx="2677">
                  <c:v>4.3333332999999996E-3</c:v>
                </c:pt>
                <c:pt idx="2678">
                  <c:v>4.3333332999999996E-3</c:v>
                </c:pt>
                <c:pt idx="2679">
                  <c:v>4.3333332999999996E-3</c:v>
                </c:pt>
                <c:pt idx="2680">
                  <c:v>4.3333332999999996E-3</c:v>
                </c:pt>
                <c:pt idx="2681">
                  <c:v>4.3333332999999996E-3</c:v>
                </c:pt>
                <c:pt idx="2682">
                  <c:v>4.3333332999999996E-3</c:v>
                </c:pt>
                <c:pt idx="2683">
                  <c:v>4.3333332999999996E-3</c:v>
                </c:pt>
                <c:pt idx="2684">
                  <c:v>4.3333332999999996E-3</c:v>
                </c:pt>
                <c:pt idx="2685">
                  <c:v>4.3333332999999996E-3</c:v>
                </c:pt>
                <c:pt idx="2686">
                  <c:v>4.3333332999999996E-3</c:v>
                </c:pt>
                <c:pt idx="2687">
                  <c:v>4.6666666999999997E-3</c:v>
                </c:pt>
                <c:pt idx="2688">
                  <c:v>5.0000000000000001E-3</c:v>
                </c:pt>
                <c:pt idx="2689">
                  <c:v>5.0000000000000001E-3</c:v>
                </c:pt>
                <c:pt idx="2690">
                  <c:v>5.0000000000000001E-3</c:v>
                </c:pt>
                <c:pt idx="2691">
                  <c:v>5.0000000000000001E-3</c:v>
                </c:pt>
                <c:pt idx="2692">
                  <c:v>5.0000000000000001E-3</c:v>
                </c:pt>
                <c:pt idx="2693">
                  <c:v>5.0000000000000001E-3</c:v>
                </c:pt>
                <c:pt idx="2694">
                  <c:v>5.0000000000000001E-3</c:v>
                </c:pt>
                <c:pt idx="2695">
                  <c:v>5.0000000000000001E-3</c:v>
                </c:pt>
                <c:pt idx="2696">
                  <c:v>5.0000000000000001E-3</c:v>
                </c:pt>
                <c:pt idx="2697">
                  <c:v>5.0000000000000001E-3</c:v>
                </c:pt>
                <c:pt idx="2698">
                  <c:v>5.0000000000000001E-3</c:v>
                </c:pt>
                <c:pt idx="2699">
                  <c:v>5.0000000000000001E-3</c:v>
                </c:pt>
                <c:pt idx="2700">
                  <c:v>5.0000000000000001E-3</c:v>
                </c:pt>
                <c:pt idx="2701">
                  <c:v>5.0000000000000001E-3</c:v>
                </c:pt>
                <c:pt idx="2702">
                  <c:v>5.0000000000000001E-3</c:v>
                </c:pt>
                <c:pt idx="2703">
                  <c:v>5.0000000000000001E-3</c:v>
                </c:pt>
                <c:pt idx="2704">
                  <c:v>5.0000000000000001E-3</c:v>
                </c:pt>
                <c:pt idx="2705">
                  <c:v>5.0000000000000001E-3</c:v>
                </c:pt>
                <c:pt idx="2706">
                  <c:v>5.0000000000000001E-3</c:v>
                </c:pt>
                <c:pt idx="2707">
                  <c:v>5.3333332999999997E-3</c:v>
                </c:pt>
                <c:pt idx="2708">
                  <c:v>5.3333332999999997E-3</c:v>
                </c:pt>
                <c:pt idx="2709">
                  <c:v>5.3333332999999997E-3</c:v>
                </c:pt>
                <c:pt idx="2710">
                  <c:v>5.3333332999999997E-3</c:v>
                </c:pt>
                <c:pt idx="2711">
                  <c:v>5.6666666999999997E-3</c:v>
                </c:pt>
                <c:pt idx="2712">
                  <c:v>5.6666666999999997E-3</c:v>
                </c:pt>
                <c:pt idx="2713">
                  <c:v>5.6666666999999997E-3</c:v>
                </c:pt>
                <c:pt idx="2714">
                  <c:v>5.6666666999999997E-3</c:v>
                </c:pt>
                <c:pt idx="2715">
                  <c:v>5.6666666999999997E-3</c:v>
                </c:pt>
                <c:pt idx="2716">
                  <c:v>5.6666666999999997E-3</c:v>
                </c:pt>
                <c:pt idx="2717">
                  <c:v>5.6666666999999997E-3</c:v>
                </c:pt>
                <c:pt idx="2718">
                  <c:v>5.6666666999999997E-3</c:v>
                </c:pt>
                <c:pt idx="2719">
                  <c:v>5.6666666999999997E-3</c:v>
                </c:pt>
                <c:pt idx="2720">
                  <c:v>5.6666666999999997E-3</c:v>
                </c:pt>
                <c:pt idx="2721">
                  <c:v>5.6666666999999997E-3</c:v>
                </c:pt>
                <c:pt idx="2722">
                  <c:v>5.6666666999999997E-3</c:v>
                </c:pt>
                <c:pt idx="2723">
                  <c:v>5.6666666999999997E-3</c:v>
                </c:pt>
                <c:pt idx="2724">
                  <c:v>5.6666666999999997E-3</c:v>
                </c:pt>
                <c:pt idx="2725">
                  <c:v>5.6666666999999997E-3</c:v>
                </c:pt>
                <c:pt idx="2726">
                  <c:v>5.6666666999999997E-3</c:v>
                </c:pt>
                <c:pt idx="2727">
                  <c:v>5.6666666999999997E-3</c:v>
                </c:pt>
                <c:pt idx="2728">
                  <c:v>6.0000000000000001E-3</c:v>
                </c:pt>
                <c:pt idx="2729">
                  <c:v>6.0000000000000001E-3</c:v>
                </c:pt>
                <c:pt idx="2730">
                  <c:v>6.0000000000000001E-3</c:v>
                </c:pt>
                <c:pt idx="2731">
                  <c:v>6.0000000000000001E-3</c:v>
                </c:pt>
                <c:pt idx="2732">
                  <c:v>6.0000000000000001E-3</c:v>
                </c:pt>
                <c:pt idx="2733">
                  <c:v>6.0000000000000001E-3</c:v>
                </c:pt>
                <c:pt idx="2734">
                  <c:v>6.0000000000000001E-3</c:v>
                </c:pt>
                <c:pt idx="2735">
                  <c:v>6.0000000000000001E-3</c:v>
                </c:pt>
                <c:pt idx="2736">
                  <c:v>6.0000000000000001E-3</c:v>
                </c:pt>
                <c:pt idx="2737">
                  <c:v>6.0000000000000001E-3</c:v>
                </c:pt>
                <c:pt idx="2738">
                  <c:v>6.0000000000000001E-3</c:v>
                </c:pt>
                <c:pt idx="2739">
                  <c:v>6.0000000000000001E-3</c:v>
                </c:pt>
                <c:pt idx="2740">
                  <c:v>6.0000000000000001E-3</c:v>
                </c:pt>
                <c:pt idx="2741">
                  <c:v>6.0000000000000001E-3</c:v>
                </c:pt>
                <c:pt idx="2742">
                  <c:v>6.0000000000000001E-3</c:v>
                </c:pt>
                <c:pt idx="2743">
                  <c:v>6.0000000000000001E-3</c:v>
                </c:pt>
                <c:pt idx="2744">
                  <c:v>6.0000000000000001E-3</c:v>
                </c:pt>
                <c:pt idx="2745">
                  <c:v>6.0000000000000001E-3</c:v>
                </c:pt>
                <c:pt idx="2746">
                  <c:v>6.0000000000000001E-3</c:v>
                </c:pt>
                <c:pt idx="2747">
                  <c:v>6.0000000000000001E-3</c:v>
                </c:pt>
                <c:pt idx="2748">
                  <c:v>6.0000000000000001E-3</c:v>
                </c:pt>
                <c:pt idx="2749">
                  <c:v>6.3333332999999997E-3</c:v>
                </c:pt>
                <c:pt idx="2750">
                  <c:v>6.3333332999999997E-3</c:v>
                </c:pt>
                <c:pt idx="2751">
                  <c:v>6.3333332999999997E-3</c:v>
                </c:pt>
                <c:pt idx="2752">
                  <c:v>6.3333332999999997E-3</c:v>
                </c:pt>
                <c:pt idx="2753">
                  <c:v>6.3333332999999997E-3</c:v>
                </c:pt>
                <c:pt idx="2754">
                  <c:v>6.3333332999999997E-3</c:v>
                </c:pt>
                <c:pt idx="2755">
                  <c:v>6.6666666999999997E-3</c:v>
                </c:pt>
                <c:pt idx="2756">
                  <c:v>6.6666666999999997E-3</c:v>
                </c:pt>
                <c:pt idx="2757">
                  <c:v>6.6666666999999997E-3</c:v>
                </c:pt>
                <c:pt idx="2758">
                  <c:v>6.6666666999999997E-3</c:v>
                </c:pt>
                <c:pt idx="2759">
                  <c:v>6.6666666999999997E-3</c:v>
                </c:pt>
                <c:pt idx="2760">
                  <c:v>6.6666666999999997E-3</c:v>
                </c:pt>
                <c:pt idx="2761">
                  <c:v>6.6666666999999997E-3</c:v>
                </c:pt>
                <c:pt idx="2762">
                  <c:v>6.6666666999999997E-3</c:v>
                </c:pt>
                <c:pt idx="2763">
                  <c:v>6.6666666999999997E-3</c:v>
                </c:pt>
                <c:pt idx="2764">
                  <c:v>6.6666666999999997E-3</c:v>
                </c:pt>
                <c:pt idx="2765">
                  <c:v>6.6666666999999997E-3</c:v>
                </c:pt>
                <c:pt idx="2766">
                  <c:v>6.6666666999999997E-3</c:v>
                </c:pt>
                <c:pt idx="2767">
                  <c:v>7.0000000000000001E-3</c:v>
                </c:pt>
                <c:pt idx="2768">
                  <c:v>7.0000000000000001E-3</c:v>
                </c:pt>
                <c:pt idx="2769">
                  <c:v>7.0000000000000001E-3</c:v>
                </c:pt>
                <c:pt idx="2770">
                  <c:v>7.3333332999999997E-3</c:v>
                </c:pt>
                <c:pt idx="2771">
                  <c:v>7.3333332999999997E-3</c:v>
                </c:pt>
                <c:pt idx="2772">
                  <c:v>7.3333332999999997E-3</c:v>
                </c:pt>
                <c:pt idx="2773">
                  <c:v>7.3333332999999997E-3</c:v>
                </c:pt>
                <c:pt idx="2774">
                  <c:v>7.3333332999999997E-3</c:v>
                </c:pt>
                <c:pt idx="2775">
                  <c:v>7.3333332999999997E-3</c:v>
                </c:pt>
                <c:pt idx="2776">
                  <c:v>7.3333332999999997E-3</c:v>
                </c:pt>
                <c:pt idx="2777">
                  <c:v>7.3333332999999997E-3</c:v>
                </c:pt>
                <c:pt idx="2778">
                  <c:v>7.3333332999999997E-3</c:v>
                </c:pt>
                <c:pt idx="2779">
                  <c:v>7.3333332999999997E-3</c:v>
                </c:pt>
                <c:pt idx="2780">
                  <c:v>7.3333332999999997E-3</c:v>
                </c:pt>
                <c:pt idx="2781">
                  <c:v>7.3333332999999997E-3</c:v>
                </c:pt>
                <c:pt idx="2782">
                  <c:v>7.3333332999999997E-3</c:v>
                </c:pt>
                <c:pt idx="2783">
                  <c:v>7.3333332999999997E-3</c:v>
                </c:pt>
                <c:pt idx="2784">
                  <c:v>7.3333332999999997E-3</c:v>
                </c:pt>
                <c:pt idx="2785">
                  <c:v>7.3333332999999997E-3</c:v>
                </c:pt>
                <c:pt idx="2786">
                  <c:v>7.3333332999999997E-3</c:v>
                </c:pt>
                <c:pt idx="2787">
                  <c:v>7.3333332999999997E-3</c:v>
                </c:pt>
                <c:pt idx="2788">
                  <c:v>7.3333332999999997E-3</c:v>
                </c:pt>
                <c:pt idx="2789">
                  <c:v>7.3333332999999997E-3</c:v>
                </c:pt>
                <c:pt idx="2790">
                  <c:v>7.3333332999999997E-3</c:v>
                </c:pt>
                <c:pt idx="2791">
                  <c:v>7.6666666999999997E-3</c:v>
                </c:pt>
                <c:pt idx="2792">
                  <c:v>7.6666666999999997E-3</c:v>
                </c:pt>
                <c:pt idx="2793">
                  <c:v>7.6666666999999997E-3</c:v>
                </c:pt>
                <c:pt idx="2794">
                  <c:v>7.6666666999999997E-3</c:v>
                </c:pt>
                <c:pt idx="2795">
                  <c:v>7.6666666999999997E-3</c:v>
                </c:pt>
                <c:pt idx="2796">
                  <c:v>7.6666666999999997E-3</c:v>
                </c:pt>
                <c:pt idx="2797">
                  <c:v>7.6666666999999997E-3</c:v>
                </c:pt>
                <c:pt idx="2798">
                  <c:v>7.6666666999999997E-3</c:v>
                </c:pt>
                <c:pt idx="2799">
                  <c:v>8.0000000000000002E-3</c:v>
                </c:pt>
                <c:pt idx="2800">
                  <c:v>8.0000000000000002E-3</c:v>
                </c:pt>
                <c:pt idx="2801">
                  <c:v>8.0000000000000002E-3</c:v>
                </c:pt>
                <c:pt idx="2802">
                  <c:v>8.0000000000000002E-3</c:v>
                </c:pt>
                <c:pt idx="2803">
                  <c:v>8.3333333000000006E-3</c:v>
                </c:pt>
                <c:pt idx="2804">
                  <c:v>8.3333333000000006E-3</c:v>
                </c:pt>
                <c:pt idx="2805">
                  <c:v>8.3333333000000006E-3</c:v>
                </c:pt>
                <c:pt idx="2806">
                  <c:v>8.3333333000000006E-3</c:v>
                </c:pt>
                <c:pt idx="2807">
                  <c:v>8.3333333000000006E-3</c:v>
                </c:pt>
                <c:pt idx="2808">
                  <c:v>8.6666667000000006E-3</c:v>
                </c:pt>
                <c:pt idx="2809">
                  <c:v>8.6666667000000006E-3</c:v>
                </c:pt>
                <c:pt idx="2810">
                  <c:v>8.6666667000000006E-3</c:v>
                </c:pt>
                <c:pt idx="2811">
                  <c:v>8.6666667000000006E-3</c:v>
                </c:pt>
                <c:pt idx="2812">
                  <c:v>8.6666667000000006E-3</c:v>
                </c:pt>
                <c:pt idx="2813">
                  <c:v>8.6666667000000006E-3</c:v>
                </c:pt>
                <c:pt idx="2814">
                  <c:v>8.6666667000000006E-3</c:v>
                </c:pt>
                <c:pt idx="2815">
                  <c:v>8.6666667000000006E-3</c:v>
                </c:pt>
                <c:pt idx="2816">
                  <c:v>8.6666667000000006E-3</c:v>
                </c:pt>
                <c:pt idx="2817">
                  <c:v>8.9999999999999993E-3</c:v>
                </c:pt>
                <c:pt idx="2818">
                  <c:v>8.9999999999999993E-3</c:v>
                </c:pt>
                <c:pt idx="2819">
                  <c:v>8.9999999999999993E-3</c:v>
                </c:pt>
                <c:pt idx="2820">
                  <c:v>8.9999999999999993E-3</c:v>
                </c:pt>
                <c:pt idx="2821">
                  <c:v>8.9999999999999993E-3</c:v>
                </c:pt>
                <c:pt idx="2822">
                  <c:v>8.9999999999999993E-3</c:v>
                </c:pt>
                <c:pt idx="2823">
                  <c:v>9.3333332999999997E-3</c:v>
                </c:pt>
                <c:pt idx="2824">
                  <c:v>9.3333332999999997E-3</c:v>
                </c:pt>
                <c:pt idx="2825">
                  <c:v>9.3333332999999997E-3</c:v>
                </c:pt>
                <c:pt idx="2826">
                  <c:v>9.3333332999999997E-3</c:v>
                </c:pt>
                <c:pt idx="2827">
                  <c:v>9.3333332999999997E-3</c:v>
                </c:pt>
                <c:pt idx="2828">
                  <c:v>9.3333332999999997E-3</c:v>
                </c:pt>
                <c:pt idx="2829">
                  <c:v>9.3333332999999997E-3</c:v>
                </c:pt>
                <c:pt idx="2830">
                  <c:v>9.3333332999999997E-3</c:v>
                </c:pt>
                <c:pt idx="2831">
                  <c:v>9.3333332999999997E-3</c:v>
                </c:pt>
                <c:pt idx="2832">
                  <c:v>9.3333332999999997E-3</c:v>
                </c:pt>
                <c:pt idx="2833">
                  <c:v>9.6666666999999998E-3</c:v>
                </c:pt>
                <c:pt idx="2834">
                  <c:v>9.6666666999999998E-3</c:v>
                </c:pt>
                <c:pt idx="2835">
                  <c:v>9.6666666999999998E-3</c:v>
                </c:pt>
                <c:pt idx="2836">
                  <c:v>9.6666666999999998E-3</c:v>
                </c:pt>
                <c:pt idx="2837">
                  <c:v>9.6666666999999998E-3</c:v>
                </c:pt>
                <c:pt idx="2838">
                  <c:v>9.6666666999999998E-3</c:v>
                </c:pt>
                <c:pt idx="2839">
                  <c:v>9.6666666999999998E-3</c:v>
                </c:pt>
                <c:pt idx="2840">
                  <c:v>9.6666666999999998E-3</c:v>
                </c:pt>
                <c:pt idx="2841">
                  <c:v>9.6666666999999998E-3</c:v>
                </c:pt>
                <c:pt idx="2842">
                  <c:v>0.01</c:v>
                </c:pt>
                <c:pt idx="2843">
                  <c:v>0.01</c:v>
                </c:pt>
                <c:pt idx="2844">
                  <c:v>0.01</c:v>
                </c:pt>
                <c:pt idx="2845">
                  <c:v>1.0333333300000001E-2</c:v>
                </c:pt>
                <c:pt idx="2846">
                  <c:v>1.0333333300000001E-2</c:v>
                </c:pt>
                <c:pt idx="2847">
                  <c:v>1.0333333300000001E-2</c:v>
                </c:pt>
                <c:pt idx="2848">
                  <c:v>1.0333333300000001E-2</c:v>
                </c:pt>
                <c:pt idx="2849">
                  <c:v>1.0333333300000001E-2</c:v>
                </c:pt>
                <c:pt idx="2850">
                  <c:v>1.0333333300000001E-2</c:v>
                </c:pt>
                <c:pt idx="2851">
                  <c:v>1.0666666700000001E-2</c:v>
                </c:pt>
                <c:pt idx="2852">
                  <c:v>1.0666666700000001E-2</c:v>
                </c:pt>
                <c:pt idx="2853">
                  <c:v>1.0666666700000001E-2</c:v>
                </c:pt>
                <c:pt idx="2854">
                  <c:v>1.0999999999999999E-2</c:v>
                </c:pt>
                <c:pt idx="2855">
                  <c:v>1.0999999999999999E-2</c:v>
                </c:pt>
                <c:pt idx="2856">
                  <c:v>1.0999999999999999E-2</c:v>
                </c:pt>
                <c:pt idx="2857">
                  <c:v>1.0999999999999999E-2</c:v>
                </c:pt>
                <c:pt idx="2858">
                  <c:v>1.0999999999999999E-2</c:v>
                </c:pt>
                <c:pt idx="2859">
                  <c:v>1.0999999999999999E-2</c:v>
                </c:pt>
                <c:pt idx="2860">
                  <c:v>1.0999999999999999E-2</c:v>
                </c:pt>
                <c:pt idx="2861">
                  <c:v>1.0999999999999999E-2</c:v>
                </c:pt>
                <c:pt idx="2862">
                  <c:v>1.0999999999999999E-2</c:v>
                </c:pt>
                <c:pt idx="2863">
                  <c:v>1.13333333E-2</c:v>
                </c:pt>
                <c:pt idx="2864">
                  <c:v>1.13333333E-2</c:v>
                </c:pt>
                <c:pt idx="2865">
                  <c:v>1.13333333E-2</c:v>
                </c:pt>
                <c:pt idx="2866">
                  <c:v>1.13333333E-2</c:v>
                </c:pt>
                <c:pt idx="2867">
                  <c:v>1.13333333E-2</c:v>
                </c:pt>
                <c:pt idx="2868">
                  <c:v>1.13333333E-2</c:v>
                </c:pt>
                <c:pt idx="2869">
                  <c:v>1.13333333E-2</c:v>
                </c:pt>
                <c:pt idx="2870">
                  <c:v>1.13333333E-2</c:v>
                </c:pt>
                <c:pt idx="2871">
                  <c:v>1.13333333E-2</c:v>
                </c:pt>
                <c:pt idx="2872">
                  <c:v>1.13333333E-2</c:v>
                </c:pt>
                <c:pt idx="2873">
                  <c:v>1.13333333E-2</c:v>
                </c:pt>
                <c:pt idx="2874">
                  <c:v>1.13333333E-2</c:v>
                </c:pt>
                <c:pt idx="2875">
                  <c:v>1.13333333E-2</c:v>
                </c:pt>
                <c:pt idx="2876">
                  <c:v>1.13333333E-2</c:v>
                </c:pt>
                <c:pt idx="2877">
                  <c:v>1.13333333E-2</c:v>
                </c:pt>
                <c:pt idx="2878">
                  <c:v>1.13333333E-2</c:v>
                </c:pt>
                <c:pt idx="2879">
                  <c:v>1.13333333E-2</c:v>
                </c:pt>
                <c:pt idx="2880">
                  <c:v>1.13333333E-2</c:v>
                </c:pt>
                <c:pt idx="2881">
                  <c:v>1.16666667E-2</c:v>
                </c:pt>
                <c:pt idx="2882">
                  <c:v>1.16666667E-2</c:v>
                </c:pt>
                <c:pt idx="2883">
                  <c:v>1.16666667E-2</c:v>
                </c:pt>
                <c:pt idx="2884">
                  <c:v>1.16666667E-2</c:v>
                </c:pt>
                <c:pt idx="2885">
                  <c:v>1.16666667E-2</c:v>
                </c:pt>
                <c:pt idx="2886">
                  <c:v>1.2E-2</c:v>
                </c:pt>
                <c:pt idx="2887">
                  <c:v>1.2333333300000001E-2</c:v>
                </c:pt>
                <c:pt idx="2888">
                  <c:v>1.2333333300000001E-2</c:v>
                </c:pt>
                <c:pt idx="2889">
                  <c:v>1.2333333300000001E-2</c:v>
                </c:pt>
                <c:pt idx="2890">
                  <c:v>1.2333333300000001E-2</c:v>
                </c:pt>
                <c:pt idx="2891">
                  <c:v>1.2333333300000001E-2</c:v>
                </c:pt>
                <c:pt idx="2892">
                  <c:v>1.2666666700000001E-2</c:v>
                </c:pt>
                <c:pt idx="2893">
                  <c:v>1.2999999999999999E-2</c:v>
                </c:pt>
                <c:pt idx="2894">
                  <c:v>1.2999999999999999E-2</c:v>
                </c:pt>
                <c:pt idx="2895">
                  <c:v>1.2999999999999999E-2</c:v>
                </c:pt>
                <c:pt idx="2896">
                  <c:v>1.33333333E-2</c:v>
                </c:pt>
                <c:pt idx="2897">
                  <c:v>1.33333333E-2</c:v>
                </c:pt>
                <c:pt idx="2898">
                  <c:v>1.33333333E-2</c:v>
                </c:pt>
                <c:pt idx="2899">
                  <c:v>1.33333333E-2</c:v>
                </c:pt>
                <c:pt idx="2900">
                  <c:v>1.33333333E-2</c:v>
                </c:pt>
                <c:pt idx="2901">
                  <c:v>1.33333333E-2</c:v>
                </c:pt>
                <c:pt idx="2902">
                  <c:v>1.33333333E-2</c:v>
                </c:pt>
                <c:pt idx="2903">
                  <c:v>1.33333333E-2</c:v>
                </c:pt>
                <c:pt idx="2904">
                  <c:v>1.33333333E-2</c:v>
                </c:pt>
                <c:pt idx="2905">
                  <c:v>1.33333333E-2</c:v>
                </c:pt>
                <c:pt idx="2906">
                  <c:v>1.33333333E-2</c:v>
                </c:pt>
                <c:pt idx="2907">
                  <c:v>1.36666667E-2</c:v>
                </c:pt>
                <c:pt idx="2908">
                  <c:v>1.36666667E-2</c:v>
                </c:pt>
                <c:pt idx="2909">
                  <c:v>1.36666667E-2</c:v>
                </c:pt>
                <c:pt idx="2910">
                  <c:v>1.36666667E-2</c:v>
                </c:pt>
                <c:pt idx="2911">
                  <c:v>1.36666667E-2</c:v>
                </c:pt>
                <c:pt idx="2912">
                  <c:v>1.36666667E-2</c:v>
                </c:pt>
                <c:pt idx="2913">
                  <c:v>1.36666667E-2</c:v>
                </c:pt>
                <c:pt idx="2914">
                  <c:v>1.36666667E-2</c:v>
                </c:pt>
                <c:pt idx="2915">
                  <c:v>1.36666667E-2</c:v>
                </c:pt>
                <c:pt idx="2916">
                  <c:v>1.36666667E-2</c:v>
                </c:pt>
                <c:pt idx="2917">
                  <c:v>1.4E-2</c:v>
                </c:pt>
                <c:pt idx="2918">
                  <c:v>1.4E-2</c:v>
                </c:pt>
                <c:pt idx="2919">
                  <c:v>1.4E-2</c:v>
                </c:pt>
                <c:pt idx="2920">
                  <c:v>1.4E-2</c:v>
                </c:pt>
                <c:pt idx="2921">
                  <c:v>1.4333333300000001E-2</c:v>
                </c:pt>
                <c:pt idx="2922">
                  <c:v>1.4333333300000001E-2</c:v>
                </c:pt>
                <c:pt idx="2923">
                  <c:v>1.4666666700000001E-2</c:v>
                </c:pt>
                <c:pt idx="2924">
                  <c:v>1.4666666700000001E-2</c:v>
                </c:pt>
                <c:pt idx="2925">
                  <c:v>1.4999999999999999E-2</c:v>
                </c:pt>
                <c:pt idx="2926">
                  <c:v>1.4999999999999999E-2</c:v>
                </c:pt>
                <c:pt idx="2927">
                  <c:v>1.53333333E-2</c:v>
                </c:pt>
                <c:pt idx="2928">
                  <c:v>1.5666666700000002E-2</c:v>
                </c:pt>
                <c:pt idx="2929">
                  <c:v>1.5666666700000002E-2</c:v>
                </c:pt>
                <c:pt idx="2930">
                  <c:v>1.6E-2</c:v>
                </c:pt>
                <c:pt idx="2931">
                  <c:v>1.6E-2</c:v>
                </c:pt>
                <c:pt idx="2932">
                  <c:v>1.6E-2</c:v>
                </c:pt>
                <c:pt idx="2933">
                  <c:v>1.6E-2</c:v>
                </c:pt>
                <c:pt idx="2934">
                  <c:v>1.6E-2</c:v>
                </c:pt>
                <c:pt idx="2935">
                  <c:v>1.6333333299999999E-2</c:v>
                </c:pt>
                <c:pt idx="2936">
                  <c:v>1.6333333299999999E-2</c:v>
                </c:pt>
                <c:pt idx="2937">
                  <c:v>1.6666666699999999E-2</c:v>
                </c:pt>
                <c:pt idx="2938">
                  <c:v>1.7000000000000001E-2</c:v>
                </c:pt>
                <c:pt idx="2939">
                  <c:v>1.7000000000000001E-2</c:v>
                </c:pt>
                <c:pt idx="2940">
                  <c:v>1.7000000000000001E-2</c:v>
                </c:pt>
                <c:pt idx="2941">
                  <c:v>1.7000000000000001E-2</c:v>
                </c:pt>
                <c:pt idx="2942">
                  <c:v>1.7000000000000001E-2</c:v>
                </c:pt>
                <c:pt idx="2943">
                  <c:v>1.7000000000000001E-2</c:v>
                </c:pt>
                <c:pt idx="2944">
                  <c:v>1.73333333E-2</c:v>
                </c:pt>
                <c:pt idx="2945">
                  <c:v>1.76666667E-2</c:v>
                </c:pt>
                <c:pt idx="2946">
                  <c:v>1.76666667E-2</c:v>
                </c:pt>
                <c:pt idx="2947">
                  <c:v>1.7999999999999999E-2</c:v>
                </c:pt>
                <c:pt idx="2948">
                  <c:v>1.8333333300000001E-2</c:v>
                </c:pt>
                <c:pt idx="2949">
                  <c:v>1.8666666700000001E-2</c:v>
                </c:pt>
                <c:pt idx="2950">
                  <c:v>1.8666666700000001E-2</c:v>
                </c:pt>
                <c:pt idx="2951">
                  <c:v>1.9E-2</c:v>
                </c:pt>
                <c:pt idx="2952">
                  <c:v>1.9E-2</c:v>
                </c:pt>
                <c:pt idx="2953">
                  <c:v>1.9E-2</c:v>
                </c:pt>
                <c:pt idx="2954">
                  <c:v>1.9333333300000002E-2</c:v>
                </c:pt>
                <c:pt idx="2955">
                  <c:v>1.9666666700000002E-2</c:v>
                </c:pt>
                <c:pt idx="2956">
                  <c:v>0.02</c:v>
                </c:pt>
                <c:pt idx="2957">
                  <c:v>0.02</c:v>
                </c:pt>
                <c:pt idx="2958">
                  <c:v>0.02</c:v>
                </c:pt>
                <c:pt idx="2959">
                  <c:v>0.02</c:v>
                </c:pt>
                <c:pt idx="2960">
                  <c:v>0.02</c:v>
                </c:pt>
                <c:pt idx="2961">
                  <c:v>0.02</c:v>
                </c:pt>
                <c:pt idx="2962">
                  <c:v>0.02</c:v>
                </c:pt>
                <c:pt idx="2963">
                  <c:v>2.0333333299999999E-2</c:v>
                </c:pt>
                <c:pt idx="2964">
                  <c:v>2.0666666699999999E-2</c:v>
                </c:pt>
                <c:pt idx="2965">
                  <c:v>2.1000000000000001E-2</c:v>
                </c:pt>
                <c:pt idx="2966">
                  <c:v>2.13333333E-2</c:v>
                </c:pt>
                <c:pt idx="2967">
                  <c:v>2.16666667E-2</c:v>
                </c:pt>
                <c:pt idx="2968">
                  <c:v>2.1999999999999999E-2</c:v>
                </c:pt>
                <c:pt idx="2969">
                  <c:v>2.1999999999999999E-2</c:v>
                </c:pt>
                <c:pt idx="2970">
                  <c:v>2.2333333300000001E-2</c:v>
                </c:pt>
                <c:pt idx="2971">
                  <c:v>2.2333333300000001E-2</c:v>
                </c:pt>
                <c:pt idx="2972">
                  <c:v>2.2666666700000001E-2</c:v>
                </c:pt>
                <c:pt idx="2973">
                  <c:v>2.2666666700000001E-2</c:v>
                </c:pt>
                <c:pt idx="2974">
                  <c:v>2.2666666700000001E-2</c:v>
                </c:pt>
                <c:pt idx="2975">
                  <c:v>2.2666666700000001E-2</c:v>
                </c:pt>
                <c:pt idx="2976">
                  <c:v>2.3E-2</c:v>
                </c:pt>
                <c:pt idx="2977">
                  <c:v>2.3E-2</c:v>
                </c:pt>
                <c:pt idx="2978">
                  <c:v>2.3E-2</c:v>
                </c:pt>
                <c:pt idx="2979">
                  <c:v>2.3E-2</c:v>
                </c:pt>
                <c:pt idx="2980">
                  <c:v>2.3E-2</c:v>
                </c:pt>
                <c:pt idx="2981">
                  <c:v>2.3333333299999998E-2</c:v>
                </c:pt>
                <c:pt idx="2982">
                  <c:v>2.3333333299999998E-2</c:v>
                </c:pt>
                <c:pt idx="2983">
                  <c:v>2.3333333299999998E-2</c:v>
                </c:pt>
                <c:pt idx="2984">
                  <c:v>2.3666666699999998E-2</c:v>
                </c:pt>
                <c:pt idx="2985">
                  <c:v>2.3666666699999998E-2</c:v>
                </c:pt>
                <c:pt idx="2986">
                  <c:v>2.3666666699999998E-2</c:v>
                </c:pt>
                <c:pt idx="2987">
                  <c:v>2.4E-2</c:v>
                </c:pt>
                <c:pt idx="2988">
                  <c:v>2.4E-2</c:v>
                </c:pt>
                <c:pt idx="2989">
                  <c:v>2.4333333299999999E-2</c:v>
                </c:pt>
                <c:pt idx="2990">
                  <c:v>2.4666666699999999E-2</c:v>
                </c:pt>
                <c:pt idx="2991">
                  <c:v>2.4666666699999999E-2</c:v>
                </c:pt>
                <c:pt idx="2992">
                  <c:v>2.4666666699999999E-2</c:v>
                </c:pt>
                <c:pt idx="2993">
                  <c:v>2.5000000000000001E-2</c:v>
                </c:pt>
                <c:pt idx="2994">
                  <c:v>2.53333333E-2</c:v>
                </c:pt>
                <c:pt idx="2995">
                  <c:v>2.56666667E-2</c:v>
                </c:pt>
                <c:pt idx="2996">
                  <c:v>2.5999999999999999E-2</c:v>
                </c:pt>
                <c:pt idx="2997">
                  <c:v>2.6333333300000001E-2</c:v>
                </c:pt>
                <c:pt idx="2998">
                  <c:v>2.6333333300000001E-2</c:v>
                </c:pt>
                <c:pt idx="2999">
                  <c:v>2.6333333300000001E-2</c:v>
                </c:pt>
                <c:pt idx="3000">
                  <c:v>2.6333333300000001E-2</c:v>
                </c:pt>
                <c:pt idx="3001">
                  <c:v>2.6333333300000001E-2</c:v>
                </c:pt>
                <c:pt idx="3002">
                  <c:v>2.6666666700000001E-2</c:v>
                </c:pt>
                <c:pt idx="3003">
                  <c:v>2.7E-2</c:v>
                </c:pt>
                <c:pt idx="3004">
                  <c:v>2.7E-2</c:v>
                </c:pt>
                <c:pt idx="3005">
                  <c:v>2.7E-2</c:v>
                </c:pt>
                <c:pt idx="3006">
                  <c:v>2.7333333299999998E-2</c:v>
                </c:pt>
                <c:pt idx="3007">
                  <c:v>2.7666666699999998E-2</c:v>
                </c:pt>
                <c:pt idx="3008">
                  <c:v>2.8000000000000001E-2</c:v>
                </c:pt>
                <c:pt idx="3009">
                  <c:v>2.8333333299999999E-2</c:v>
                </c:pt>
                <c:pt idx="3010">
                  <c:v>2.8666666699999999E-2</c:v>
                </c:pt>
                <c:pt idx="3011">
                  <c:v>2.9000000000000001E-2</c:v>
                </c:pt>
                <c:pt idx="3012">
                  <c:v>2.93333333E-2</c:v>
                </c:pt>
                <c:pt idx="3013">
                  <c:v>2.96666667E-2</c:v>
                </c:pt>
                <c:pt idx="3014">
                  <c:v>2.96666667E-2</c:v>
                </c:pt>
                <c:pt idx="3015">
                  <c:v>2.96666667E-2</c:v>
                </c:pt>
                <c:pt idx="3016">
                  <c:v>2.96666667E-2</c:v>
                </c:pt>
                <c:pt idx="3017">
                  <c:v>0.03</c:v>
                </c:pt>
                <c:pt idx="3018">
                  <c:v>3.0333333300000001E-2</c:v>
                </c:pt>
                <c:pt idx="3019">
                  <c:v>3.0666666700000001E-2</c:v>
                </c:pt>
                <c:pt idx="3020">
                  <c:v>3.1E-2</c:v>
                </c:pt>
                <c:pt idx="3021">
                  <c:v>3.1333333300000002E-2</c:v>
                </c:pt>
                <c:pt idx="3022">
                  <c:v>3.1333333300000002E-2</c:v>
                </c:pt>
                <c:pt idx="3023">
                  <c:v>3.1333333300000002E-2</c:v>
                </c:pt>
                <c:pt idx="3024">
                  <c:v>3.1666666699999999E-2</c:v>
                </c:pt>
                <c:pt idx="3025">
                  <c:v>3.2000000000000001E-2</c:v>
                </c:pt>
                <c:pt idx="3026">
                  <c:v>3.2000000000000001E-2</c:v>
                </c:pt>
                <c:pt idx="3027">
                  <c:v>3.2000000000000001E-2</c:v>
                </c:pt>
                <c:pt idx="3028">
                  <c:v>3.2000000000000001E-2</c:v>
                </c:pt>
                <c:pt idx="3029">
                  <c:v>3.2333333300000003E-2</c:v>
                </c:pt>
                <c:pt idx="3030">
                  <c:v>3.2666666699999999E-2</c:v>
                </c:pt>
                <c:pt idx="3031">
                  <c:v>3.3000000000000002E-2</c:v>
                </c:pt>
                <c:pt idx="3032">
                  <c:v>3.3333333299999997E-2</c:v>
                </c:pt>
                <c:pt idx="3033">
                  <c:v>3.36666667E-2</c:v>
                </c:pt>
                <c:pt idx="3034">
                  <c:v>3.36666667E-2</c:v>
                </c:pt>
                <c:pt idx="3035">
                  <c:v>3.36666667E-2</c:v>
                </c:pt>
                <c:pt idx="3036">
                  <c:v>3.4000000000000002E-2</c:v>
                </c:pt>
                <c:pt idx="3037">
                  <c:v>3.4000000000000002E-2</c:v>
                </c:pt>
                <c:pt idx="3038">
                  <c:v>3.4333333299999998E-2</c:v>
                </c:pt>
                <c:pt idx="3039">
                  <c:v>3.4333333299999998E-2</c:v>
                </c:pt>
                <c:pt idx="3040">
                  <c:v>3.4666666700000001E-2</c:v>
                </c:pt>
                <c:pt idx="3041">
                  <c:v>3.5000000000000003E-2</c:v>
                </c:pt>
                <c:pt idx="3042">
                  <c:v>3.5333333299999999E-2</c:v>
                </c:pt>
                <c:pt idx="3043">
                  <c:v>3.5666666700000002E-2</c:v>
                </c:pt>
                <c:pt idx="3044">
                  <c:v>3.5999999999999997E-2</c:v>
                </c:pt>
                <c:pt idx="3045">
                  <c:v>3.5999999999999997E-2</c:v>
                </c:pt>
                <c:pt idx="3046">
                  <c:v>3.6333333299999999E-2</c:v>
                </c:pt>
                <c:pt idx="3047">
                  <c:v>3.6666666700000003E-2</c:v>
                </c:pt>
                <c:pt idx="3048">
                  <c:v>3.6999999999999998E-2</c:v>
                </c:pt>
                <c:pt idx="3049">
                  <c:v>3.6999999999999998E-2</c:v>
                </c:pt>
                <c:pt idx="3050">
                  <c:v>3.73333333E-2</c:v>
                </c:pt>
                <c:pt idx="3051">
                  <c:v>3.7666666699999997E-2</c:v>
                </c:pt>
                <c:pt idx="3052">
                  <c:v>3.7666666699999997E-2</c:v>
                </c:pt>
                <c:pt idx="3053">
                  <c:v>3.7999999999999999E-2</c:v>
                </c:pt>
                <c:pt idx="3054">
                  <c:v>3.8333333300000001E-2</c:v>
                </c:pt>
                <c:pt idx="3055">
                  <c:v>3.8666666699999998E-2</c:v>
                </c:pt>
                <c:pt idx="3056">
                  <c:v>3.8666666699999998E-2</c:v>
                </c:pt>
                <c:pt idx="3057">
                  <c:v>3.8666666699999998E-2</c:v>
                </c:pt>
                <c:pt idx="3058">
                  <c:v>3.9E-2</c:v>
                </c:pt>
                <c:pt idx="3059">
                  <c:v>3.9333333300000002E-2</c:v>
                </c:pt>
                <c:pt idx="3060">
                  <c:v>3.9333333300000002E-2</c:v>
                </c:pt>
                <c:pt idx="3061">
                  <c:v>3.9666666699999999E-2</c:v>
                </c:pt>
                <c:pt idx="3062">
                  <c:v>0.04</c:v>
                </c:pt>
                <c:pt idx="3063">
                  <c:v>0.04</c:v>
                </c:pt>
                <c:pt idx="3064">
                  <c:v>4.0333333300000003E-2</c:v>
                </c:pt>
                <c:pt idx="3065">
                  <c:v>4.0333333300000003E-2</c:v>
                </c:pt>
                <c:pt idx="3066">
                  <c:v>4.06666667E-2</c:v>
                </c:pt>
                <c:pt idx="3067">
                  <c:v>4.1000000000000002E-2</c:v>
                </c:pt>
                <c:pt idx="3068">
                  <c:v>4.1333333299999997E-2</c:v>
                </c:pt>
                <c:pt idx="3069">
                  <c:v>4.1333333299999997E-2</c:v>
                </c:pt>
                <c:pt idx="3070">
                  <c:v>4.1333333299999997E-2</c:v>
                </c:pt>
                <c:pt idx="3071">
                  <c:v>4.16666667E-2</c:v>
                </c:pt>
                <c:pt idx="3072">
                  <c:v>4.16666667E-2</c:v>
                </c:pt>
                <c:pt idx="3073">
                  <c:v>4.2000000000000003E-2</c:v>
                </c:pt>
                <c:pt idx="3074">
                  <c:v>4.2333333299999998E-2</c:v>
                </c:pt>
                <c:pt idx="3075">
                  <c:v>4.2333333299999998E-2</c:v>
                </c:pt>
                <c:pt idx="3076">
                  <c:v>4.2333333299999998E-2</c:v>
                </c:pt>
                <c:pt idx="3077">
                  <c:v>4.2666666700000001E-2</c:v>
                </c:pt>
                <c:pt idx="3078">
                  <c:v>4.2999999999999997E-2</c:v>
                </c:pt>
                <c:pt idx="3079">
                  <c:v>4.2999999999999997E-2</c:v>
                </c:pt>
                <c:pt idx="3080">
                  <c:v>4.3333333299999999E-2</c:v>
                </c:pt>
                <c:pt idx="3081">
                  <c:v>4.3666666700000002E-2</c:v>
                </c:pt>
                <c:pt idx="3082">
                  <c:v>4.3999999999999997E-2</c:v>
                </c:pt>
                <c:pt idx="3083">
                  <c:v>4.43333333E-2</c:v>
                </c:pt>
                <c:pt idx="3084">
                  <c:v>4.4666666700000003E-2</c:v>
                </c:pt>
                <c:pt idx="3085">
                  <c:v>4.4999999999999998E-2</c:v>
                </c:pt>
                <c:pt idx="3086">
                  <c:v>4.53333333E-2</c:v>
                </c:pt>
                <c:pt idx="3087">
                  <c:v>4.5666666699999997E-2</c:v>
                </c:pt>
                <c:pt idx="3088">
                  <c:v>4.5999999999999999E-2</c:v>
                </c:pt>
                <c:pt idx="3089">
                  <c:v>4.6333333300000001E-2</c:v>
                </c:pt>
                <c:pt idx="3090">
                  <c:v>4.6333333300000001E-2</c:v>
                </c:pt>
                <c:pt idx="3091">
                  <c:v>4.6333333300000001E-2</c:v>
                </c:pt>
                <c:pt idx="3092">
                  <c:v>4.6666666699999998E-2</c:v>
                </c:pt>
                <c:pt idx="3093">
                  <c:v>4.7E-2</c:v>
                </c:pt>
                <c:pt idx="3094">
                  <c:v>4.7333333300000002E-2</c:v>
                </c:pt>
                <c:pt idx="3095">
                  <c:v>4.7333333300000002E-2</c:v>
                </c:pt>
                <c:pt idx="3096">
                  <c:v>4.7333333300000002E-2</c:v>
                </c:pt>
                <c:pt idx="3097">
                  <c:v>4.7666666699999999E-2</c:v>
                </c:pt>
                <c:pt idx="3098">
                  <c:v>4.8000000000000001E-2</c:v>
                </c:pt>
                <c:pt idx="3099">
                  <c:v>4.8000000000000001E-2</c:v>
                </c:pt>
                <c:pt idx="3100">
                  <c:v>4.8333333300000003E-2</c:v>
                </c:pt>
                <c:pt idx="3101">
                  <c:v>4.86666667E-2</c:v>
                </c:pt>
                <c:pt idx="3102">
                  <c:v>4.86666667E-2</c:v>
                </c:pt>
                <c:pt idx="3103">
                  <c:v>4.9000000000000002E-2</c:v>
                </c:pt>
                <c:pt idx="3104">
                  <c:v>4.9333333299999997E-2</c:v>
                </c:pt>
                <c:pt idx="3105">
                  <c:v>4.9666666700000001E-2</c:v>
                </c:pt>
                <c:pt idx="3106">
                  <c:v>0.05</c:v>
                </c:pt>
                <c:pt idx="3107">
                  <c:v>5.0333333299999998E-2</c:v>
                </c:pt>
                <c:pt idx="3108">
                  <c:v>5.0666666700000001E-2</c:v>
                </c:pt>
                <c:pt idx="3109">
                  <c:v>5.0999999999999997E-2</c:v>
                </c:pt>
                <c:pt idx="3110">
                  <c:v>5.1333333299999999E-2</c:v>
                </c:pt>
                <c:pt idx="3111">
                  <c:v>5.1666666700000002E-2</c:v>
                </c:pt>
                <c:pt idx="3112">
                  <c:v>5.1999999999999998E-2</c:v>
                </c:pt>
                <c:pt idx="3113">
                  <c:v>5.1999999999999998E-2</c:v>
                </c:pt>
                <c:pt idx="3114">
                  <c:v>5.23333333E-2</c:v>
                </c:pt>
                <c:pt idx="3115">
                  <c:v>5.2666666700000003E-2</c:v>
                </c:pt>
                <c:pt idx="3116">
                  <c:v>5.2999999999999999E-2</c:v>
                </c:pt>
                <c:pt idx="3117">
                  <c:v>5.3333333300000001E-2</c:v>
                </c:pt>
                <c:pt idx="3118">
                  <c:v>5.3333333300000001E-2</c:v>
                </c:pt>
                <c:pt idx="3119">
                  <c:v>5.3333333300000001E-2</c:v>
                </c:pt>
                <c:pt idx="3120">
                  <c:v>5.3333333300000001E-2</c:v>
                </c:pt>
                <c:pt idx="3121">
                  <c:v>5.3666666699999997E-2</c:v>
                </c:pt>
                <c:pt idx="3122">
                  <c:v>5.3999999999999999E-2</c:v>
                </c:pt>
                <c:pt idx="3123">
                  <c:v>5.4333333300000002E-2</c:v>
                </c:pt>
                <c:pt idx="3124">
                  <c:v>5.4666666699999998E-2</c:v>
                </c:pt>
                <c:pt idx="3125">
                  <c:v>5.5E-2</c:v>
                </c:pt>
                <c:pt idx="3126">
                  <c:v>5.5E-2</c:v>
                </c:pt>
                <c:pt idx="3127">
                  <c:v>5.5333333300000002E-2</c:v>
                </c:pt>
                <c:pt idx="3128">
                  <c:v>5.5666666699999999E-2</c:v>
                </c:pt>
                <c:pt idx="3129">
                  <c:v>5.6000000000000001E-2</c:v>
                </c:pt>
                <c:pt idx="3130">
                  <c:v>5.6333333300000003E-2</c:v>
                </c:pt>
                <c:pt idx="3131">
                  <c:v>5.66666667E-2</c:v>
                </c:pt>
                <c:pt idx="3132">
                  <c:v>5.7000000000000002E-2</c:v>
                </c:pt>
                <c:pt idx="3133">
                  <c:v>5.7333333299999997E-2</c:v>
                </c:pt>
                <c:pt idx="3134">
                  <c:v>5.7666666700000001E-2</c:v>
                </c:pt>
                <c:pt idx="3135">
                  <c:v>5.7666666700000001E-2</c:v>
                </c:pt>
                <c:pt idx="3136">
                  <c:v>5.7666666700000001E-2</c:v>
                </c:pt>
                <c:pt idx="3137">
                  <c:v>5.7666666700000001E-2</c:v>
                </c:pt>
                <c:pt idx="3138">
                  <c:v>5.8000000000000003E-2</c:v>
                </c:pt>
                <c:pt idx="3139">
                  <c:v>5.8333333299999998E-2</c:v>
                </c:pt>
                <c:pt idx="3140">
                  <c:v>5.8666666700000002E-2</c:v>
                </c:pt>
                <c:pt idx="3141">
                  <c:v>5.8999999999999997E-2</c:v>
                </c:pt>
                <c:pt idx="3142">
                  <c:v>5.8999999999999997E-2</c:v>
                </c:pt>
                <c:pt idx="3143">
                  <c:v>5.9333333299999999E-2</c:v>
                </c:pt>
                <c:pt idx="3144">
                  <c:v>5.9666666700000003E-2</c:v>
                </c:pt>
                <c:pt idx="3145">
                  <c:v>5.9666666700000003E-2</c:v>
                </c:pt>
                <c:pt idx="3146">
                  <c:v>0.06</c:v>
                </c:pt>
                <c:pt idx="3147">
                  <c:v>0.06</c:v>
                </c:pt>
                <c:pt idx="3148">
                  <c:v>6.03333333E-2</c:v>
                </c:pt>
                <c:pt idx="3149">
                  <c:v>6.0666666700000003E-2</c:v>
                </c:pt>
                <c:pt idx="3150">
                  <c:v>6.0999999999999999E-2</c:v>
                </c:pt>
                <c:pt idx="3151">
                  <c:v>6.1333333300000001E-2</c:v>
                </c:pt>
                <c:pt idx="3152">
                  <c:v>6.1666666699999997E-2</c:v>
                </c:pt>
                <c:pt idx="3153">
                  <c:v>6.2E-2</c:v>
                </c:pt>
                <c:pt idx="3154">
                  <c:v>6.2333333300000002E-2</c:v>
                </c:pt>
                <c:pt idx="3155">
                  <c:v>6.2666666699999998E-2</c:v>
                </c:pt>
                <c:pt idx="3156">
                  <c:v>6.3E-2</c:v>
                </c:pt>
                <c:pt idx="3157">
                  <c:v>6.3E-2</c:v>
                </c:pt>
                <c:pt idx="3158">
                  <c:v>6.3333333300000003E-2</c:v>
                </c:pt>
                <c:pt idx="3159">
                  <c:v>6.3666666699999999E-2</c:v>
                </c:pt>
                <c:pt idx="3160">
                  <c:v>6.3666666699999999E-2</c:v>
                </c:pt>
                <c:pt idx="3161">
                  <c:v>6.4000000000000001E-2</c:v>
                </c:pt>
                <c:pt idx="3162">
                  <c:v>6.4333333300000003E-2</c:v>
                </c:pt>
                <c:pt idx="3163">
                  <c:v>6.46666667E-2</c:v>
                </c:pt>
                <c:pt idx="3164">
                  <c:v>6.5000000000000002E-2</c:v>
                </c:pt>
                <c:pt idx="3165">
                  <c:v>6.5333333300000004E-2</c:v>
                </c:pt>
                <c:pt idx="3166">
                  <c:v>6.5666666700000001E-2</c:v>
                </c:pt>
                <c:pt idx="3167">
                  <c:v>6.6000000000000003E-2</c:v>
                </c:pt>
                <c:pt idx="3168">
                  <c:v>6.6333333300000005E-2</c:v>
                </c:pt>
                <c:pt idx="3169">
                  <c:v>6.6666666700000002E-2</c:v>
                </c:pt>
                <c:pt idx="3170">
                  <c:v>6.7000000000000004E-2</c:v>
                </c:pt>
                <c:pt idx="3171">
                  <c:v>6.7333333300000006E-2</c:v>
                </c:pt>
                <c:pt idx="3172">
                  <c:v>6.7666666700000003E-2</c:v>
                </c:pt>
                <c:pt idx="3173">
                  <c:v>6.8000000000000005E-2</c:v>
                </c:pt>
                <c:pt idx="3174">
                  <c:v>6.8333333299999993E-2</c:v>
                </c:pt>
                <c:pt idx="3175">
                  <c:v>6.8666666700000004E-2</c:v>
                </c:pt>
                <c:pt idx="3176">
                  <c:v>6.9000000000000006E-2</c:v>
                </c:pt>
                <c:pt idx="3177">
                  <c:v>6.9333333299999994E-2</c:v>
                </c:pt>
                <c:pt idx="3178">
                  <c:v>6.9666666700000004E-2</c:v>
                </c:pt>
                <c:pt idx="3179">
                  <c:v>6.9666666700000004E-2</c:v>
                </c:pt>
                <c:pt idx="3180">
                  <c:v>7.0000000000000007E-2</c:v>
                </c:pt>
                <c:pt idx="3181">
                  <c:v>7.0333333299999995E-2</c:v>
                </c:pt>
                <c:pt idx="3182">
                  <c:v>7.0666666700000005E-2</c:v>
                </c:pt>
                <c:pt idx="3183">
                  <c:v>7.0999999999999994E-2</c:v>
                </c:pt>
                <c:pt idx="3184">
                  <c:v>7.1333333299999996E-2</c:v>
                </c:pt>
                <c:pt idx="3185">
                  <c:v>7.1666666700000006E-2</c:v>
                </c:pt>
                <c:pt idx="3186">
                  <c:v>7.1666666700000006E-2</c:v>
                </c:pt>
                <c:pt idx="3187">
                  <c:v>7.1999999999999995E-2</c:v>
                </c:pt>
                <c:pt idx="3188">
                  <c:v>7.2333333299999997E-2</c:v>
                </c:pt>
                <c:pt idx="3189">
                  <c:v>7.2666666699999993E-2</c:v>
                </c:pt>
                <c:pt idx="3190">
                  <c:v>7.2666666699999993E-2</c:v>
                </c:pt>
                <c:pt idx="3191">
                  <c:v>7.2999999999999995E-2</c:v>
                </c:pt>
                <c:pt idx="3192">
                  <c:v>7.3333333299999998E-2</c:v>
                </c:pt>
                <c:pt idx="3193">
                  <c:v>7.3666666699999994E-2</c:v>
                </c:pt>
                <c:pt idx="3194">
                  <c:v>7.3999999999999996E-2</c:v>
                </c:pt>
                <c:pt idx="3195">
                  <c:v>7.3999999999999996E-2</c:v>
                </c:pt>
                <c:pt idx="3196">
                  <c:v>7.3999999999999996E-2</c:v>
                </c:pt>
                <c:pt idx="3197">
                  <c:v>7.4333333299999999E-2</c:v>
                </c:pt>
                <c:pt idx="3198">
                  <c:v>7.4333333299999999E-2</c:v>
                </c:pt>
                <c:pt idx="3199">
                  <c:v>7.4333333299999999E-2</c:v>
                </c:pt>
                <c:pt idx="3200">
                  <c:v>7.4666666699999995E-2</c:v>
                </c:pt>
                <c:pt idx="3201">
                  <c:v>7.4666666699999995E-2</c:v>
                </c:pt>
                <c:pt idx="3202">
                  <c:v>7.4999999999999997E-2</c:v>
                </c:pt>
                <c:pt idx="3203">
                  <c:v>7.5333333299999999E-2</c:v>
                </c:pt>
                <c:pt idx="3204">
                  <c:v>7.5333333299999999E-2</c:v>
                </c:pt>
                <c:pt idx="3205">
                  <c:v>7.5666666699999996E-2</c:v>
                </c:pt>
                <c:pt idx="3206">
                  <c:v>7.5999999999999998E-2</c:v>
                </c:pt>
                <c:pt idx="3207">
                  <c:v>7.63333333E-2</c:v>
                </c:pt>
                <c:pt idx="3208">
                  <c:v>7.6666666699999997E-2</c:v>
                </c:pt>
                <c:pt idx="3209">
                  <c:v>7.6999999999999999E-2</c:v>
                </c:pt>
                <c:pt idx="3210">
                  <c:v>7.7333333300000001E-2</c:v>
                </c:pt>
                <c:pt idx="3211">
                  <c:v>7.7666666699999998E-2</c:v>
                </c:pt>
                <c:pt idx="3212">
                  <c:v>7.8E-2</c:v>
                </c:pt>
                <c:pt idx="3213">
                  <c:v>7.8333333300000002E-2</c:v>
                </c:pt>
                <c:pt idx="3214">
                  <c:v>7.8666666699999999E-2</c:v>
                </c:pt>
                <c:pt idx="3215">
                  <c:v>7.8666666699999999E-2</c:v>
                </c:pt>
                <c:pt idx="3216">
                  <c:v>7.9000000000000001E-2</c:v>
                </c:pt>
                <c:pt idx="3217">
                  <c:v>7.9000000000000001E-2</c:v>
                </c:pt>
                <c:pt idx="3218">
                  <c:v>7.9333333300000003E-2</c:v>
                </c:pt>
                <c:pt idx="3219">
                  <c:v>7.96666667E-2</c:v>
                </c:pt>
                <c:pt idx="3220">
                  <c:v>0.08</c:v>
                </c:pt>
                <c:pt idx="3221">
                  <c:v>8.0333333300000004E-2</c:v>
                </c:pt>
                <c:pt idx="3222">
                  <c:v>8.06666667E-2</c:v>
                </c:pt>
                <c:pt idx="3223">
                  <c:v>8.1000000000000003E-2</c:v>
                </c:pt>
                <c:pt idx="3224">
                  <c:v>8.1333333300000005E-2</c:v>
                </c:pt>
                <c:pt idx="3225">
                  <c:v>8.1666666700000001E-2</c:v>
                </c:pt>
                <c:pt idx="3226">
                  <c:v>8.2000000000000003E-2</c:v>
                </c:pt>
                <c:pt idx="3227">
                  <c:v>8.2333333300000006E-2</c:v>
                </c:pt>
                <c:pt idx="3228">
                  <c:v>8.2666666700000002E-2</c:v>
                </c:pt>
                <c:pt idx="3229">
                  <c:v>8.3000000000000004E-2</c:v>
                </c:pt>
                <c:pt idx="3230">
                  <c:v>8.3333333300000006E-2</c:v>
                </c:pt>
                <c:pt idx="3231">
                  <c:v>8.3333333300000006E-2</c:v>
                </c:pt>
                <c:pt idx="3232">
                  <c:v>8.3666666700000003E-2</c:v>
                </c:pt>
                <c:pt idx="3233">
                  <c:v>8.4000000000000005E-2</c:v>
                </c:pt>
                <c:pt idx="3234">
                  <c:v>8.4333333299999994E-2</c:v>
                </c:pt>
                <c:pt idx="3235">
                  <c:v>8.4666666700000004E-2</c:v>
                </c:pt>
                <c:pt idx="3236">
                  <c:v>8.5000000000000006E-2</c:v>
                </c:pt>
                <c:pt idx="3237">
                  <c:v>8.5333333299999994E-2</c:v>
                </c:pt>
                <c:pt idx="3238">
                  <c:v>8.5666666700000005E-2</c:v>
                </c:pt>
                <c:pt idx="3239">
                  <c:v>8.5999999999999993E-2</c:v>
                </c:pt>
                <c:pt idx="3240">
                  <c:v>8.5999999999999993E-2</c:v>
                </c:pt>
                <c:pt idx="3241">
                  <c:v>8.6333333299999995E-2</c:v>
                </c:pt>
                <c:pt idx="3242">
                  <c:v>8.6666666700000006E-2</c:v>
                </c:pt>
                <c:pt idx="3243">
                  <c:v>8.6999999999999994E-2</c:v>
                </c:pt>
                <c:pt idx="3244">
                  <c:v>8.7333333299999996E-2</c:v>
                </c:pt>
                <c:pt idx="3245">
                  <c:v>8.7666666700000007E-2</c:v>
                </c:pt>
                <c:pt idx="3246">
                  <c:v>8.7999999999999995E-2</c:v>
                </c:pt>
                <c:pt idx="3247">
                  <c:v>8.7999999999999995E-2</c:v>
                </c:pt>
                <c:pt idx="3248">
                  <c:v>8.8333333299999997E-2</c:v>
                </c:pt>
                <c:pt idx="3249">
                  <c:v>8.8666666699999994E-2</c:v>
                </c:pt>
                <c:pt idx="3250">
                  <c:v>8.8666666699999994E-2</c:v>
                </c:pt>
                <c:pt idx="3251">
                  <c:v>8.8999999999999996E-2</c:v>
                </c:pt>
                <c:pt idx="3252">
                  <c:v>8.9333333299999998E-2</c:v>
                </c:pt>
                <c:pt idx="3253">
                  <c:v>8.9666666699999995E-2</c:v>
                </c:pt>
                <c:pt idx="3254">
                  <c:v>0.09</c:v>
                </c:pt>
                <c:pt idx="3255">
                  <c:v>0.09</c:v>
                </c:pt>
                <c:pt idx="3256">
                  <c:v>9.0333333299999999E-2</c:v>
                </c:pt>
                <c:pt idx="3257">
                  <c:v>9.0333333299999999E-2</c:v>
                </c:pt>
                <c:pt idx="3258">
                  <c:v>9.0666666699999995E-2</c:v>
                </c:pt>
                <c:pt idx="3259">
                  <c:v>9.0999999999999998E-2</c:v>
                </c:pt>
                <c:pt idx="3260">
                  <c:v>9.13333333E-2</c:v>
                </c:pt>
                <c:pt idx="3261">
                  <c:v>9.1666666699999996E-2</c:v>
                </c:pt>
                <c:pt idx="3262">
                  <c:v>9.1999999999999998E-2</c:v>
                </c:pt>
                <c:pt idx="3263">
                  <c:v>9.2333333300000001E-2</c:v>
                </c:pt>
                <c:pt idx="3264">
                  <c:v>9.2666666699999997E-2</c:v>
                </c:pt>
                <c:pt idx="3265">
                  <c:v>9.2999999999999999E-2</c:v>
                </c:pt>
                <c:pt idx="3266">
                  <c:v>9.3333333300000001E-2</c:v>
                </c:pt>
                <c:pt idx="3267">
                  <c:v>9.3666666699999998E-2</c:v>
                </c:pt>
                <c:pt idx="3268">
                  <c:v>9.4E-2</c:v>
                </c:pt>
                <c:pt idx="3269">
                  <c:v>9.4333333300000002E-2</c:v>
                </c:pt>
                <c:pt idx="3270">
                  <c:v>9.4666666699999999E-2</c:v>
                </c:pt>
                <c:pt idx="3271">
                  <c:v>9.5000000000000001E-2</c:v>
                </c:pt>
                <c:pt idx="3272">
                  <c:v>9.5333333300000003E-2</c:v>
                </c:pt>
                <c:pt idx="3273">
                  <c:v>9.5333333300000003E-2</c:v>
                </c:pt>
                <c:pt idx="3274">
                  <c:v>9.56666667E-2</c:v>
                </c:pt>
                <c:pt idx="3275">
                  <c:v>9.6000000000000002E-2</c:v>
                </c:pt>
                <c:pt idx="3276">
                  <c:v>9.6000000000000002E-2</c:v>
                </c:pt>
                <c:pt idx="3277">
                  <c:v>9.6333333300000004E-2</c:v>
                </c:pt>
                <c:pt idx="3278">
                  <c:v>9.6666666700000001E-2</c:v>
                </c:pt>
                <c:pt idx="3279">
                  <c:v>9.7000000000000003E-2</c:v>
                </c:pt>
                <c:pt idx="3280">
                  <c:v>9.7333333300000005E-2</c:v>
                </c:pt>
                <c:pt idx="3281">
                  <c:v>9.7666666700000002E-2</c:v>
                </c:pt>
                <c:pt idx="3282">
                  <c:v>9.8000000000000004E-2</c:v>
                </c:pt>
                <c:pt idx="3283">
                  <c:v>9.8333333300000006E-2</c:v>
                </c:pt>
                <c:pt idx="3284">
                  <c:v>9.8666666700000002E-2</c:v>
                </c:pt>
                <c:pt idx="3285">
                  <c:v>9.9000000000000005E-2</c:v>
                </c:pt>
                <c:pt idx="3286">
                  <c:v>9.9333333300000007E-2</c:v>
                </c:pt>
                <c:pt idx="3287">
                  <c:v>9.9666666700000003E-2</c:v>
                </c:pt>
                <c:pt idx="3288">
                  <c:v>0.1</c:v>
                </c:pt>
                <c:pt idx="3289">
                  <c:v>0.10033333329999999</c:v>
                </c:pt>
                <c:pt idx="3290">
                  <c:v>0.1006666667</c:v>
                </c:pt>
                <c:pt idx="3291">
                  <c:v>0.10100000000000001</c:v>
                </c:pt>
                <c:pt idx="3292">
                  <c:v>0.10100000000000001</c:v>
                </c:pt>
                <c:pt idx="3293">
                  <c:v>0.10133333329999999</c:v>
                </c:pt>
                <c:pt idx="3294">
                  <c:v>0.10166666670000001</c:v>
                </c:pt>
                <c:pt idx="3295">
                  <c:v>0.10199999999999999</c:v>
                </c:pt>
                <c:pt idx="3296">
                  <c:v>0.1023333333</c:v>
                </c:pt>
                <c:pt idx="3297">
                  <c:v>0.10266666670000001</c:v>
                </c:pt>
                <c:pt idx="3298">
                  <c:v>0.10299999999999999</c:v>
                </c:pt>
                <c:pt idx="3299">
                  <c:v>0.1033333333</c:v>
                </c:pt>
                <c:pt idx="3300">
                  <c:v>0.10366666669999999</c:v>
                </c:pt>
                <c:pt idx="3301">
                  <c:v>0.104</c:v>
                </c:pt>
                <c:pt idx="3302">
                  <c:v>0.1043333333</c:v>
                </c:pt>
                <c:pt idx="3303">
                  <c:v>0.10466666669999999</c:v>
                </c:pt>
                <c:pt idx="3304">
                  <c:v>0.105</c:v>
                </c:pt>
                <c:pt idx="3305">
                  <c:v>0.1053333333</c:v>
                </c:pt>
                <c:pt idx="3306">
                  <c:v>0.1053333333</c:v>
                </c:pt>
                <c:pt idx="3307">
                  <c:v>0.10566666669999999</c:v>
                </c:pt>
                <c:pt idx="3308">
                  <c:v>0.106</c:v>
                </c:pt>
                <c:pt idx="3309">
                  <c:v>0.1063333333</c:v>
                </c:pt>
                <c:pt idx="3310">
                  <c:v>0.1066666667</c:v>
                </c:pt>
                <c:pt idx="3311">
                  <c:v>0.107</c:v>
                </c:pt>
                <c:pt idx="3312">
                  <c:v>0.1073333333</c:v>
                </c:pt>
                <c:pt idx="3313">
                  <c:v>0.1076666667</c:v>
                </c:pt>
                <c:pt idx="3314">
                  <c:v>0.108</c:v>
                </c:pt>
                <c:pt idx="3315">
                  <c:v>0.1083333333</c:v>
                </c:pt>
                <c:pt idx="3316">
                  <c:v>0.1086666667</c:v>
                </c:pt>
                <c:pt idx="3317">
                  <c:v>0.109</c:v>
                </c:pt>
                <c:pt idx="3318">
                  <c:v>0.1093333333</c:v>
                </c:pt>
                <c:pt idx="3319">
                  <c:v>0.1096666667</c:v>
                </c:pt>
                <c:pt idx="3320">
                  <c:v>0.11</c:v>
                </c:pt>
                <c:pt idx="3321">
                  <c:v>0.1103333333</c:v>
                </c:pt>
                <c:pt idx="3322">
                  <c:v>0.1106666667</c:v>
                </c:pt>
                <c:pt idx="3323">
                  <c:v>0.111</c:v>
                </c:pt>
                <c:pt idx="3324">
                  <c:v>0.1113333333</c:v>
                </c:pt>
                <c:pt idx="3325">
                  <c:v>0.1116666667</c:v>
                </c:pt>
                <c:pt idx="3326">
                  <c:v>0.112</c:v>
                </c:pt>
                <c:pt idx="3327">
                  <c:v>0.1123333333</c:v>
                </c:pt>
                <c:pt idx="3328">
                  <c:v>0.1126666667</c:v>
                </c:pt>
                <c:pt idx="3329">
                  <c:v>0.113</c:v>
                </c:pt>
                <c:pt idx="3330">
                  <c:v>0.11333333330000001</c:v>
                </c:pt>
                <c:pt idx="3331">
                  <c:v>0.1136666667</c:v>
                </c:pt>
                <c:pt idx="3332">
                  <c:v>0.114</c:v>
                </c:pt>
                <c:pt idx="3333">
                  <c:v>0.11433333330000001</c:v>
                </c:pt>
                <c:pt idx="3334">
                  <c:v>0.1146666667</c:v>
                </c:pt>
                <c:pt idx="3335">
                  <c:v>0.115</c:v>
                </c:pt>
                <c:pt idx="3336">
                  <c:v>0.11533333329999999</c:v>
                </c:pt>
                <c:pt idx="3337">
                  <c:v>0.1156666667</c:v>
                </c:pt>
                <c:pt idx="3338">
                  <c:v>0.11600000000000001</c:v>
                </c:pt>
                <c:pt idx="3339">
                  <c:v>0.11633333329999999</c:v>
                </c:pt>
                <c:pt idx="3340">
                  <c:v>0.1166666667</c:v>
                </c:pt>
                <c:pt idx="3341">
                  <c:v>0.11700000000000001</c:v>
                </c:pt>
                <c:pt idx="3342">
                  <c:v>0.1173333333</c:v>
                </c:pt>
                <c:pt idx="3343">
                  <c:v>0.11766666670000001</c:v>
                </c:pt>
                <c:pt idx="3344">
                  <c:v>0.11799999999999999</c:v>
                </c:pt>
                <c:pt idx="3345">
                  <c:v>0.1183333333</c:v>
                </c:pt>
                <c:pt idx="3346">
                  <c:v>0.11866666670000001</c:v>
                </c:pt>
                <c:pt idx="3347">
                  <c:v>0.11899999999999999</c:v>
                </c:pt>
                <c:pt idx="3348">
                  <c:v>0.1193333333</c:v>
                </c:pt>
                <c:pt idx="3349">
                  <c:v>0.11966666669999999</c:v>
                </c:pt>
                <c:pt idx="3350">
                  <c:v>0.12</c:v>
                </c:pt>
                <c:pt idx="3351">
                  <c:v>0.12</c:v>
                </c:pt>
                <c:pt idx="3352">
                  <c:v>0.1203333333</c:v>
                </c:pt>
                <c:pt idx="3353">
                  <c:v>0.12066666669999999</c:v>
                </c:pt>
                <c:pt idx="3354">
                  <c:v>0.121</c:v>
                </c:pt>
                <c:pt idx="3355">
                  <c:v>0.1213333333</c:v>
                </c:pt>
                <c:pt idx="3356">
                  <c:v>0.1216666667</c:v>
                </c:pt>
                <c:pt idx="3357">
                  <c:v>0.122</c:v>
                </c:pt>
                <c:pt idx="3358">
                  <c:v>0.1223333333</c:v>
                </c:pt>
                <c:pt idx="3359">
                  <c:v>0.1226666667</c:v>
                </c:pt>
                <c:pt idx="3360">
                  <c:v>0.123</c:v>
                </c:pt>
                <c:pt idx="3361">
                  <c:v>0.1233333333</c:v>
                </c:pt>
                <c:pt idx="3362">
                  <c:v>0.1236666667</c:v>
                </c:pt>
                <c:pt idx="3363">
                  <c:v>0.124</c:v>
                </c:pt>
                <c:pt idx="3364">
                  <c:v>0.1243333333</c:v>
                </c:pt>
                <c:pt idx="3365">
                  <c:v>0.1246666667</c:v>
                </c:pt>
                <c:pt idx="3366">
                  <c:v>0.125</c:v>
                </c:pt>
                <c:pt idx="3367">
                  <c:v>0.12533333329999999</c:v>
                </c:pt>
                <c:pt idx="3368">
                  <c:v>0.12566666670000001</c:v>
                </c:pt>
                <c:pt idx="3369">
                  <c:v>0.126</c:v>
                </c:pt>
                <c:pt idx="3370">
                  <c:v>0.12633333329999999</c:v>
                </c:pt>
                <c:pt idx="3371">
                  <c:v>0.12666666670000001</c:v>
                </c:pt>
                <c:pt idx="3372">
                  <c:v>0.127</c:v>
                </c:pt>
                <c:pt idx="3373">
                  <c:v>0.12733333329999999</c:v>
                </c:pt>
                <c:pt idx="3374">
                  <c:v>0.12766666669999999</c:v>
                </c:pt>
                <c:pt idx="3375">
                  <c:v>0.128</c:v>
                </c:pt>
                <c:pt idx="3376">
                  <c:v>0.12833333329999999</c:v>
                </c:pt>
                <c:pt idx="3377">
                  <c:v>0.12866666669999999</c:v>
                </c:pt>
                <c:pt idx="3378">
                  <c:v>0.129</c:v>
                </c:pt>
                <c:pt idx="3379">
                  <c:v>0.12933333329999999</c:v>
                </c:pt>
                <c:pt idx="3380">
                  <c:v>0.12966666669999999</c:v>
                </c:pt>
                <c:pt idx="3381">
                  <c:v>0.13</c:v>
                </c:pt>
                <c:pt idx="3382">
                  <c:v>0.13033333329999999</c:v>
                </c:pt>
                <c:pt idx="3383">
                  <c:v>0.13066666669999999</c:v>
                </c:pt>
                <c:pt idx="3384">
                  <c:v>0.13100000000000001</c:v>
                </c:pt>
                <c:pt idx="3385">
                  <c:v>0.13133333329999999</c:v>
                </c:pt>
                <c:pt idx="3386">
                  <c:v>0.13166666669999999</c:v>
                </c:pt>
                <c:pt idx="3387">
                  <c:v>0.13200000000000001</c:v>
                </c:pt>
                <c:pt idx="3388">
                  <c:v>0.13233333329999999</c:v>
                </c:pt>
                <c:pt idx="3389">
                  <c:v>0.13266666669999999</c:v>
                </c:pt>
                <c:pt idx="3390">
                  <c:v>0.13300000000000001</c:v>
                </c:pt>
                <c:pt idx="3391">
                  <c:v>0.1333333333</c:v>
                </c:pt>
                <c:pt idx="3392">
                  <c:v>0.1333333333</c:v>
                </c:pt>
                <c:pt idx="3393">
                  <c:v>0.13366666669999999</c:v>
                </c:pt>
                <c:pt idx="3394">
                  <c:v>0.13400000000000001</c:v>
                </c:pt>
                <c:pt idx="3395">
                  <c:v>0.1343333333</c:v>
                </c:pt>
                <c:pt idx="3396">
                  <c:v>0.13466666669999999</c:v>
                </c:pt>
                <c:pt idx="3397">
                  <c:v>0.13500000000000001</c:v>
                </c:pt>
                <c:pt idx="3398">
                  <c:v>0.13500000000000001</c:v>
                </c:pt>
                <c:pt idx="3399">
                  <c:v>0.1353333333</c:v>
                </c:pt>
                <c:pt idx="3400">
                  <c:v>0.13566666669999999</c:v>
                </c:pt>
                <c:pt idx="3401">
                  <c:v>0.13600000000000001</c:v>
                </c:pt>
                <c:pt idx="3402">
                  <c:v>0.13600000000000001</c:v>
                </c:pt>
                <c:pt idx="3403">
                  <c:v>0.1363333333</c:v>
                </c:pt>
                <c:pt idx="3404">
                  <c:v>0.13666666669999999</c:v>
                </c:pt>
                <c:pt idx="3405">
                  <c:v>0.13700000000000001</c:v>
                </c:pt>
                <c:pt idx="3406">
                  <c:v>0.1373333333</c:v>
                </c:pt>
                <c:pt idx="3407">
                  <c:v>0.1376666667</c:v>
                </c:pt>
                <c:pt idx="3408">
                  <c:v>0.13800000000000001</c:v>
                </c:pt>
                <c:pt idx="3409">
                  <c:v>0.13800000000000001</c:v>
                </c:pt>
                <c:pt idx="3410">
                  <c:v>0.1383333333</c:v>
                </c:pt>
                <c:pt idx="3411">
                  <c:v>0.1386666667</c:v>
                </c:pt>
                <c:pt idx="3412">
                  <c:v>0.13900000000000001</c:v>
                </c:pt>
                <c:pt idx="3413">
                  <c:v>0.1393333333</c:v>
                </c:pt>
                <c:pt idx="3414">
                  <c:v>0.1396666667</c:v>
                </c:pt>
                <c:pt idx="3415">
                  <c:v>0.14000000000000001</c:v>
                </c:pt>
                <c:pt idx="3416">
                  <c:v>0.1403333333</c:v>
                </c:pt>
                <c:pt idx="3417">
                  <c:v>0.1406666667</c:v>
                </c:pt>
                <c:pt idx="3418">
                  <c:v>0.14099999999999999</c:v>
                </c:pt>
                <c:pt idx="3419">
                  <c:v>0.1413333333</c:v>
                </c:pt>
                <c:pt idx="3420">
                  <c:v>0.1416666667</c:v>
                </c:pt>
                <c:pt idx="3421">
                  <c:v>0.14199999999999999</c:v>
                </c:pt>
                <c:pt idx="3422">
                  <c:v>0.1423333333</c:v>
                </c:pt>
                <c:pt idx="3423">
                  <c:v>0.1426666667</c:v>
                </c:pt>
                <c:pt idx="3424">
                  <c:v>0.14299999999999999</c:v>
                </c:pt>
                <c:pt idx="3425">
                  <c:v>0.1433333333</c:v>
                </c:pt>
                <c:pt idx="3426">
                  <c:v>0.1436666667</c:v>
                </c:pt>
                <c:pt idx="3427">
                  <c:v>0.14399999999999999</c:v>
                </c:pt>
                <c:pt idx="3428">
                  <c:v>0.14433333330000001</c:v>
                </c:pt>
                <c:pt idx="3429">
                  <c:v>0.1446666667</c:v>
                </c:pt>
                <c:pt idx="3430">
                  <c:v>0.14499999999999999</c:v>
                </c:pt>
                <c:pt idx="3431">
                  <c:v>0.14533333330000001</c:v>
                </c:pt>
                <c:pt idx="3432">
                  <c:v>0.1456666667</c:v>
                </c:pt>
                <c:pt idx="3433">
                  <c:v>0.14599999999999999</c:v>
                </c:pt>
                <c:pt idx="3434">
                  <c:v>0.14633333330000001</c:v>
                </c:pt>
                <c:pt idx="3435">
                  <c:v>0.1466666667</c:v>
                </c:pt>
                <c:pt idx="3436">
                  <c:v>0.14699999999999999</c:v>
                </c:pt>
                <c:pt idx="3437">
                  <c:v>0.14733333330000001</c:v>
                </c:pt>
                <c:pt idx="3438">
                  <c:v>0.1476666667</c:v>
                </c:pt>
                <c:pt idx="3439">
                  <c:v>0.14799999999999999</c:v>
                </c:pt>
                <c:pt idx="3440">
                  <c:v>0.14833333330000001</c:v>
                </c:pt>
                <c:pt idx="3441">
                  <c:v>0.14866666670000001</c:v>
                </c:pt>
                <c:pt idx="3442">
                  <c:v>0.14899999999999999</c:v>
                </c:pt>
                <c:pt idx="3443">
                  <c:v>0.14933333330000001</c:v>
                </c:pt>
                <c:pt idx="3444">
                  <c:v>0.14966666670000001</c:v>
                </c:pt>
                <c:pt idx="3445">
                  <c:v>0.15</c:v>
                </c:pt>
                <c:pt idx="3446">
                  <c:v>0.15033333330000001</c:v>
                </c:pt>
                <c:pt idx="3447">
                  <c:v>0.15066666670000001</c:v>
                </c:pt>
                <c:pt idx="3448">
                  <c:v>0.151</c:v>
                </c:pt>
                <c:pt idx="3449">
                  <c:v>0.15133333330000001</c:v>
                </c:pt>
                <c:pt idx="3450">
                  <c:v>0.15166666670000001</c:v>
                </c:pt>
                <c:pt idx="3451">
                  <c:v>0.152</c:v>
                </c:pt>
                <c:pt idx="3452">
                  <c:v>0.15233333330000001</c:v>
                </c:pt>
                <c:pt idx="3453">
                  <c:v>0.15266666670000001</c:v>
                </c:pt>
                <c:pt idx="3454">
                  <c:v>0.153</c:v>
                </c:pt>
                <c:pt idx="3455">
                  <c:v>0.15333333330000001</c:v>
                </c:pt>
                <c:pt idx="3456">
                  <c:v>0.15366666670000001</c:v>
                </c:pt>
                <c:pt idx="3457">
                  <c:v>0.154</c:v>
                </c:pt>
                <c:pt idx="3458">
                  <c:v>0.15433333329999999</c:v>
                </c:pt>
                <c:pt idx="3459">
                  <c:v>0.15466666670000001</c:v>
                </c:pt>
                <c:pt idx="3460">
                  <c:v>0.155</c:v>
                </c:pt>
                <c:pt idx="3461">
                  <c:v>0.15533333329999999</c:v>
                </c:pt>
                <c:pt idx="3462">
                  <c:v>0.15566666670000001</c:v>
                </c:pt>
                <c:pt idx="3463">
                  <c:v>0.156</c:v>
                </c:pt>
                <c:pt idx="3464">
                  <c:v>0.15633333329999999</c:v>
                </c:pt>
                <c:pt idx="3465">
                  <c:v>0.15666666670000001</c:v>
                </c:pt>
                <c:pt idx="3466">
                  <c:v>0.157</c:v>
                </c:pt>
                <c:pt idx="3467">
                  <c:v>0.15733333329999999</c:v>
                </c:pt>
                <c:pt idx="3468">
                  <c:v>0.15766666670000001</c:v>
                </c:pt>
                <c:pt idx="3469">
                  <c:v>0.158</c:v>
                </c:pt>
                <c:pt idx="3470">
                  <c:v>0.15833333329999999</c:v>
                </c:pt>
                <c:pt idx="3471">
                  <c:v>0.15866666669999999</c:v>
                </c:pt>
                <c:pt idx="3472">
                  <c:v>0.159</c:v>
                </c:pt>
                <c:pt idx="3473">
                  <c:v>0.15933333329999999</c:v>
                </c:pt>
                <c:pt idx="3474">
                  <c:v>0.15966666669999999</c:v>
                </c:pt>
                <c:pt idx="3475">
                  <c:v>0.16</c:v>
                </c:pt>
                <c:pt idx="3476">
                  <c:v>0.16033333329999999</c:v>
                </c:pt>
                <c:pt idx="3477">
                  <c:v>0.16066666669999999</c:v>
                </c:pt>
                <c:pt idx="3478">
                  <c:v>0.161</c:v>
                </c:pt>
                <c:pt idx="3479">
                  <c:v>0.16133333329999999</c:v>
                </c:pt>
                <c:pt idx="3480">
                  <c:v>0.16166666669999999</c:v>
                </c:pt>
                <c:pt idx="3481">
                  <c:v>0.16200000000000001</c:v>
                </c:pt>
                <c:pt idx="3482">
                  <c:v>0.16233333329999999</c:v>
                </c:pt>
                <c:pt idx="3483">
                  <c:v>0.16266666669999999</c:v>
                </c:pt>
                <c:pt idx="3484">
                  <c:v>0.16300000000000001</c:v>
                </c:pt>
                <c:pt idx="3485">
                  <c:v>0.16333333329999999</c:v>
                </c:pt>
                <c:pt idx="3486">
                  <c:v>0.16366666669999999</c:v>
                </c:pt>
                <c:pt idx="3487">
                  <c:v>0.16400000000000001</c:v>
                </c:pt>
                <c:pt idx="3488">
                  <c:v>0.1643333333</c:v>
                </c:pt>
                <c:pt idx="3489">
                  <c:v>0.16466666669999999</c:v>
                </c:pt>
                <c:pt idx="3490">
                  <c:v>0.16500000000000001</c:v>
                </c:pt>
                <c:pt idx="3491">
                  <c:v>0.1653333333</c:v>
                </c:pt>
                <c:pt idx="3492">
                  <c:v>0.16566666669999999</c:v>
                </c:pt>
                <c:pt idx="3493">
                  <c:v>0.16600000000000001</c:v>
                </c:pt>
                <c:pt idx="3494">
                  <c:v>0.16600000000000001</c:v>
                </c:pt>
                <c:pt idx="3495">
                  <c:v>0.1663333333</c:v>
                </c:pt>
                <c:pt idx="3496">
                  <c:v>0.16666666669999999</c:v>
                </c:pt>
                <c:pt idx="3497">
                  <c:v>0.16700000000000001</c:v>
                </c:pt>
                <c:pt idx="3498">
                  <c:v>0.1673333333</c:v>
                </c:pt>
                <c:pt idx="3499">
                  <c:v>0.16766666669999999</c:v>
                </c:pt>
                <c:pt idx="3500">
                  <c:v>0.16800000000000001</c:v>
                </c:pt>
                <c:pt idx="3501">
                  <c:v>0.1683333333</c:v>
                </c:pt>
                <c:pt idx="3502">
                  <c:v>0.1686666667</c:v>
                </c:pt>
                <c:pt idx="3503">
                  <c:v>0.16900000000000001</c:v>
                </c:pt>
                <c:pt idx="3504">
                  <c:v>0.1693333333</c:v>
                </c:pt>
                <c:pt idx="3505">
                  <c:v>0.1696666667</c:v>
                </c:pt>
                <c:pt idx="3506">
                  <c:v>0.17</c:v>
                </c:pt>
                <c:pt idx="3507">
                  <c:v>0.1703333333</c:v>
                </c:pt>
                <c:pt idx="3508">
                  <c:v>0.1706666667</c:v>
                </c:pt>
                <c:pt idx="3509">
                  <c:v>0.17100000000000001</c:v>
                </c:pt>
                <c:pt idx="3510">
                  <c:v>0.1713333333</c:v>
                </c:pt>
                <c:pt idx="3511">
                  <c:v>0.1716666667</c:v>
                </c:pt>
                <c:pt idx="3512">
                  <c:v>0.17199999999999999</c:v>
                </c:pt>
                <c:pt idx="3513">
                  <c:v>0.1723333333</c:v>
                </c:pt>
                <c:pt idx="3514">
                  <c:v>0.1726666667</c:v>
                </c:pt>
                <c:pt idx="3515">
                  <c:v>0.17299999999999999</c:v>
                </c:pt>
                <c:pt idx="3516">
                  <c:v>0.1733333333</c:v>
                </c:pt>
                <c:pt idx="3517">
                  <c:v>0.1736666667</c:v>
                </c:pt>
                <c:pt idx="3518">
                  <c:v>0.17399999999999999</c:v>
                </c:pt>
                <c:pt idx="3519">
                  <c:v>0.1743333333</c:v>
                </c:pt>
                <c:pt idx="3520">
                  <c:v>0.1746666667</c:v>
                </c:pt>
                <c:pt idx="3521">
                  <c:v>0.17499999999999999</c:v>
                </c:pt>
                <c:pt idx="3522">
                  <c:v>0.1753333333</c:v>
                </c:pt>
                <c:pt idx="3523">
                  <c:v>0.1756666667</c:v>
                </c:pt>
                <c:pt idx="3524">
                  <c:v>0.17599999999999999</c:v>
                </c:pt>
                <c:pt idx="3525">
                  <c:v>0.17633333330000001</c:v>
                </c:pt>
                <c:pt idx="3526">
                  <c:v>0.1766666667</c:v>
                </c:pt>
                <c:pt idx="3527">
                  <c:v>0.17699999999999999</c:v>
                </c:pt>
                <c:pt idx="3528">
                  <c:v>0.17733333330000001</c:v>
                </c:pt>
                <c:pt idx="3529">
                  <c:v>0.1776666667</c:v>
                </c:pt>
                <c:pt idx="3530">
                  <c:v>0.17799999999999999</c:v>
                </c:pt>
                <c:pt idx="3531">
                  <c:v>0.17833333330000001</c:v>
                </c:pt>
                <c:pt idx="3532">
                  <c:v>0.1786666667</c:v>
                </c:pt>
                <c:pt idx="3533">
                  <c:v>0.17899999999999999</c:v>
                </c:pt>
                <c:pt idx="3534">
                  <c:v>0.17933333330000001</c:v>
                </c:pt>
                <c:pt idx="3535">
                  <c:v>0.17966666670000001</c:v>
                </c:pt>
                <c:pt idx="3536">
                  <c:v>0.18</c:v>
                </c:pt>
                <c:pt idx="3537">
                  <c:v>0.18033333330000001</c:v>
                </c:pt>
                <c:pt idx="3538">
                  <c:v>0.18066666670000001</c:v>
                </c:pt>
                <c:pt idx="3539">
                  <c:v>0.18099999999999999</c:v>
                </c:pt>
                <c:pt idx="3540">
                  <c:v>0.18133333330000001</c:v>
                </c:pt>
                <c:pt idx="3541">
                  <c:v>0.18166666670000001</c:v>
                </c:pt>
                <c:pt idx="3542">
                  <c:v>0.182</c:v>
                </c:pt>
                <c:pt idx="3543">
                  <c:v>0.18233333330000001</c:v>
                </c:pt>
                <c:pt idx="3544">
                  <c:v>0.18266666670000001</c:v>
                </c:pt>
                <c:pt idx="3545">
                  <c:v>0.183</c:v>
                </c:pt>
                <c:pt idx="3546">
                  <c:v>0.18333333330000001</c:v>
                </c:pt>
                <c:pt idx="3547">
                  <c:v>0.18366666670000001</c:v>
                </c:pt>
                <c:pt idx="3548">
                  <c:v>0.184</c:v>
                </c:pt>
                <c:pt idx="3549">
                  <c:v>0.18433333330000001</c:v>
                </c:pt>
                <c:pt idx="3550">
                  <c:v>0.18466666670000001</c:v>
                </c:pt>
                <c:pt idx="3551">
                  <c:v>0.185</c:v>
                </c:pt>
                <c:pt idx="3552">
                  <c:v>0.18533333330000001</c:v>
                </c:pt>
                <c:pt idx="3553">
                  <c:v>0.18566666670000001</c:v>
                </c:pt>
                <c:pt idx="3554">
                  <c:v>0.186</c:v>
                </c:pt>
                <c:pt idx="3555">
                  <c:v>0.18633333329999999</c:v>
                </c:pt>
                <c:pt idx="3556">
                  <c:v>0.18666666670000001</c:v>
                </c:pt>
                <c:pt idx="3557">
                  <c:v>0.187</c:v>
                </c:pt>
                <c:pt idx="3558">
                  <c:v>0.18733333329999999</c:v>
                </c:pt>
                <c:pt idx="3559">
                  <c:v>0.18766666670000001</c:v>
                </c:pt>
                <c:pt idx="3560">
                  <c:v>0.188</c:v>
                </c:pt>
                <c:pt idx="3561">
                  <c:v>0.18833333329999999</c:v>
                </c:pt>
                <c:pt idx="3562">
                  <c:v>0.18866666670000001</c:v>
                </c:pt>
                <c:pt idx="3563">
                  <c:v>0.189</c:v>
                </c:pt>
                <c:pt idx="3564">
                  <c:v>0.18933333329999999</c:v>
                </c:pt>
                <c:pt idx="3565">
                  <c:v>0.18966666669999999</c:v>
                </c:pt>
                <c:pt idx="3566">
                  <c:v>0.19</c:v>
                </c:pt>
                <c:pt idx="3567">
                  <c:v>0.19033333329999999</c:v>
                </c:pt>
                <c:pt idx="3568">
                  <c:v>0.19066666669999999</c:v>
                </c:pt>
                <c:pt idx="3569">
                  <c:v>0.191</c:v>
                </c:pt>
                <c:pt idx="3570">
                  <c:v>0.19133333329999999</c:v>
                </c:pt>
                <c:pt idx="3571">
                  <c:v>0.19166666669999999</c:v>
                </c:pt>
                <c:pt idx="3572">
                  <c:v>0.192</c:v>
                </c:pt>
                <c:pt idx="3573">
                  <c:v>0.19233333329999999</c:v>
                </c:pt>
                <c:pt idx="3574">
                  <c:v>0.19266666669999999</c:v>
                </c:pt>
                <c:pt idx="3575">
                  <c:v>0.193</c:v>
                </c:pt>
                <c:pt idx="3576">
                  <c:v>0.19333333329999999</c:v>
                </c:pt>
                <c:pt idx="3577">
                  <c:v>0.19366666669999999</c:v>
                </c:pt>
                <c:pt idx="3578">
                  <c:v>0.19400000000000001</c:v>
                </c:pt>
                <c:pt idx="3579">
                  <c:v>0.19433333329999999</c:v>
                </c:pt>
                <c:pt idx="3580">
                  <c:v>0.19466666669999999</c:v>
                </c:pt>
                <c:pt idx="3581">
                  <c:v>0.19500000000000001</c:v>
                </c:pt>
                <c:pt idx="3582">
                  <c:v>0.19500000000000001</c:v>
                </c:pt>
                <c:pt idx="3583">
                  <c:v>0.19533333329999999</c:v>
                </c:pt>
                <c:pt idx="3584">
                  <c:v>0.19566666669999999</c:v>
                </c:pt>
                <c:pt idx="3585">
                  <c:v>0.19600000000000001</c:v>
                </c:pt>
                <c:pt idx="3586">
                  <c:v>0.1963333333</c:v>
                </c:pt>
                <c:pt idx="3587">
                  <c:v>0.19666666669999999</c:v>
                </c:pt>
                <c:pt idx="3588">
                  <c:v>0.19700000000000001</c:v>
                </c:pt>
                <c:pt idx="3589">
                  <c:v>0.1973333333</c:v>
                </c:pt>
                <c:pt idx="3590">
                  <c:v>0.19766666669999999</c:v>
                </c:pt>
                <c:pt idx="3591">
                  <c:v>0.19800000000000001</c:v>
                </c:pt>
                <c:pt idx="3592">
                  <c:v>0.1983333333</c:v>
                </c:pt>
                <c:pt idx="3593">
                  <c:v>0.19866666669999999</c:v>
                </c:pt>
                <c:pt idx="3594">
                  <c:v>0.19900000000000001</c:v>
                </c:pt>
                <c:pt idx="3595">
                  <c:v>0.1993333333</c:v>
                </c:pt>
                <c:pt idx="3596">
                  <c:v>0.1996666667</c:v>
                </c:pt>
                <c:pt idx="3597">
                  <c:v>0.2</c:v>
                </c:pt>
                <c:pt idx="3598">
                  <c:v>0.2003333333</c:v>
                </c:pt>
                <c:pt idx="3599">
                  <c:v>0.2006666667</c:v>
                </c:pt>
                <c:pt idx="3600">
                  <c:v>0.20100000000000001</c:v>
                </c:pt>
                <c:pt idx="3601">
                  <c:v>0.2013333333</c:v>
                </c:pt>
                <c:pt idx="3602">
                  <c:v>0.2016666667</c:v>
                </c:pt>
                <c:pt idx="3603">
                  <c:v>0.20200000000000001</c:v>
                </c:pt>
                <c:pt idx="3604">
                  <c:v>0.2023333333</c:v>
                </c:pt>
                <c:pt idx="3605">
                  <c:v>0.2026666667</c:v>
                </c:pt>
                <c:pt idx="3606">
                  <c:v>0.20300000000000001</c:v>
                </c:pt>
                <c:pt idx="3607">
                  <c:v>0.2033333333</c:v>
                </c:pt>
                <c:pt idx="3608">
                  <c:v>0.2036666667</c:v>
                </c:pt>
                <c:pt idx="3609">
                  <c:v>0.20399999999999999</c:v>
                </c:pt>
                <c:pt idx="3610">
                  <c:v>0.2043333333</c:v>
                </c:pt>
                <c:pt idx="3611">
                  <c:v>0.2046666667</c:v>
                </c:pt>
                <c:pt idx="3612">
                  <c:v>0.20499999999999999</c:v>
                </c:pt>
                <c:pt idx="3613">
                  <c:v>0.2053333333</c:v>
                </c:pt>
                <c:pt idx="3614">
                  <c:v>0.2056666667</c:v>
                </c:pt>
                <c:pt idx="3615">
                  <c:v>0.20599999999999999</c:v>
                </c:pt>
                <c:pt idx="3616">
                  <c:v>0.2063333333</c:v>
                </c:pt>
                <c:pt idx="3617">
                  <c:v>0.2066666667</c:v>
                </c:pt>
                <c:pt idx="3618">
                  <c:v>0.20699999999999999</c:v>
                </c:pt>
                <c:pt idx="3619">
                  <c:v>0.20733333330000001</c:v>
                </c:pt>
                <c:pt idx="3620">
                  <c:v>0.2076666667</c:v>
                </c:pt>
                <c:pt idx="3621">
                  <c:v>0.20799999999999999</c:v>
                </c:pt>
                <c:pt idx="3622">
                  <c:v>0.20833333330000001</c:v>
                </c:pt>
                <c:pt idx="3623">
                  <c:v>0.2086666667</c:v>
                </c:pt>
                <c:pt idx="3624">
                  <c:v>0.20899999999999999</c:v>
                </c:pt>
                <c:pt idx="3625">
                  <c:v>0.20933333330000001</c:v>
                </c:pt>
                <c:pt idx="3626">
                  <c:v>0.2096666667</c:v>
                </c:pt>
                <c:pt idx="3627">
                  <c:v>0.21</c:v>
                </c:pt>
                <c:pt idx="3628">
                  <c:v>0.21033333330000001</c:v>
                </c:pt>
                <c:pt idx="3629">
                  <c:v>0.2106666667</c:v>
                </c:pt>
                <c:pt idx="3630">
                  <c:v>0.21099999999999999</c:v>
                </c:pt>
                <c:pt idx="3631">
                  <c:v>0.21099999999999999</c:v>
                </c:pt>
                <c:pt idx="3632">
                  <c:v>0.21133333330000001</c:v>
                </c:pt>
                <c:pt idx="3633">
                  <c:v>0.21166666670000001</c:v>
                </c:pt>
                <c:pt idx="3634">
                  <c:v>0.21199999999999999</c:v>
                </c:pt>
                <c:pt idx="3635">
                  <c:v>0.21233333330000001</c:v>
                </c:pt>
                <c:pt idx="3636">
                  <c:v>0.21266666670000001</c:v>
                </c:pt>
                <c:pt idx="3637">
                  <c:v>0.21299999999999999</c:v>
                </c:pt>
                <c:pt idx="3638">
                  <c:v>0.21333333330000001</c:v>
                </c:pt>
                <c:pt idx="3639">
                  <c:v>0.21366666670000001</c:v>
                </c:pt>
                <c:pt idx="3640">
                  <c:v>0.214</c:v>
                </c:pt>
                <c:pt idx="3641">
                  <c:v>0.21433333330000001</c:v>
                </c:pt>
                <c:pt idx="3642">
                  <c:v>0.21466666670000001</c:v>
                </c:pt>
                <c:pt idx="3643">
                  <c:v>0.215</c:v>
                </c:pt>
                <c:pt idx="3644">
                  <c:v>0.21533333330000001</c:v>
                </c:pt>
                <c:pt idx="3645">
                  <c:v>0.21566666670000001</c:v>
                </c:pt>
                <c:pt idx="3646">
                  <c:v>0.216</c:v>
                </c:pt>
                <c:pt idx="3647">
                  <c:v>0.21633333330000001</c:v>
                </c:pt>
                <c:pt idx="3648">
                  <c:v>0.21666666670000001</c:v>
                </c:pt>
                <c:pt idx="3649">
                  <c:v>0.217</c:v>
                </c:pt>
                <c:pt idx="3650">
                  <c:v>0.21733333329999999</c:v>
                </c:pt>
                <c:pt idx="3651">
                  <c:v>0.21766666670000001</c:v>
                </c:pt>
                <c:pt idx="3652">
                  <c:v>0.218</c:v>
                </c:pt>
                <c:pt idx="3653">
                  <c:v>0.21833333329999999</c:v>
                </c:pt>
                <c:pt idx="3654">
                  <c:v>0.21866666670000001</c:v>
                </c:pt>
                <c:pt idx="3655">
                  <c:v>0.219</c:v>
                </c:pt>
                <c:pt idx="3656">
                  <c:v>0.21933333329999999</c:v>
                </c:pt>
                <c:pt idx="3657">
                  <c:v>0.21966666670000001</c:v>
                </c:pt>
                <c:pt idx="3658">
                  <c:v>0.22</c:v>
                </c:pt>
                <c:pt idx="3659">
                  <c:v>0.22033333329999999</c:v>
                </c:pt>
                <c:pt idx="3660">
                  <c:v>0.22066666670000001</c:v>
                </c:pt>
                <c:pt idx="3661">
                  <c:v>0.221</c:v>
                </c:pt>
                <c:pt idx="3662">
                  <c:v>0.22133333329999999</c:v>
                </c:pt>
                <c:pt idx="3663">
                  <c:v>0.22166666669999999</c:v>
                </c:pt>
                <c:pt idx="3664">
                  <c:v>0.222</c:v>
                </c:pt>
                <c:pt idx="3665">
                  <c:v>0.22233333329999999</c:v>
                </c:pt>
                <c:pt idx="3666">
                  <c:v>0.22266666669999999</c:v>
                </c:pt>
                <c:pt idx="3667">
                  <c:v>0.223</c:v>
                </c:pt>
                <c:pt idx="3668">
                  <c:v>0.22333333329999999</c:v>
                </c:pt>
                <c:pt idx="3669">
                  <c:v>0.22366666669999999</c:v>
                </c:pt>
                <c:pt idx="3670">
                  <c:v>0.224</c:v>
                </c:pt>
                <c:pt idx="3671">
                  <c:v>0.22433333329999999</c:v>
                </c:pt>
                <c:pt idx="3672">
                  <c:v>0.22466666669999999</c:v>
                </c:pt>
                <c:pt idx="3673">
                  <c:v>0.22500000000000001</c:v>
                </c:pt>
                <c:pt idx="3674">
                  <c:v>0.22533333329999999</c:v>
                </c:pt>
                <c:pt idx="3675">
                  <c:v>0.22566666669999999</c:v>
                </c:pt>
                <c:pt idx="3676">
                  <c:v>0.22600000000000001</c:v>
                </c:pt>
                <c:pt idx="3677">
                  <c:v>0.22633333329999999</c:v>
                </c:pt>
                <c:pt idx="3678">
                  <c:v>0.22666666669999999</c:v>
                </c:pt>
                <c:pt idx="3679">
                  <c:v>0.22700000000000001</c:v>
                </c:pt>
                <c:pt idx="3680">
                  <c:v>0.2273333333</c:v>
                </c:pt>
                <c:pt idx="3681">
                  <c:v>0.22766666669999999</c:v>
                </c:pt>
                <c:pt idx="3682">
                  <c:v>0.22800000000000001</c:v>
                </c:pt>
                <c:pt idx="3683">
                  <c:v>0.2283333333</c:v>
                </c:pt>
                <c:pt idx="3684">
                  <c:v>0.22866666669999999</c:v>
                </c:pt>
                <c:pt idx="3685">
                  <c:v>0.22900000000000001</c:v>
                </c:pt>
                <c:pt idx="3686">
                  <c:v>0.2293333333</c:v>
                </c:pt>
                <c:pt idx="3687">
                  <c:v>0.22966666669999999</c:v>
                </c:pt>
                <c:pt idx="3688">
                  <c:v>0.23</c:v>
                </c:pt>
                <c:pt idx="3689">
                  <c:v>0.2303333333</c:v>
                </c:pt>
                <c:pt idx="3690">
                  <c:v>0.23066666669999999</c:v>
                </c:pt>
                <c:pt idx="3691">
                  <c:v>0.23100000000000001</c:v>
                </c:pt>
                <c:pt idx="3692">
                  <c:v>0.2313333333</c:v>
                </c:pt>
                <c:pt idx="3693">
                  <c:v>0.2316666667</c:v>
                </c:pt>
                <c:pt idx="3694">
                  <c:v>0.2316666667</c:v>
                </c:pt>
                <c:pt idx="3695">
                  <c:v>0.23200000000000001</c:v>
                </c:pt>
                <c:pt idx="3696">
                  <c:v>0.2323333333</c:v>
                </c:pt>
                <c:pt idx="3697">
                  <c:v>0.2326666667</c:v>
                </c:pt>
                <c:pt idx="3698">
                  <c:v>0.23300000000000001</c:v>
                </c:pt>
                <c:pt idx="3699">
                  <c:v>0.2333333333</c:v>
                </c:pt>
                <c:pt idx="3700">
                  <c:v>0.2336666667</c:v>
                </c:pt>
                <c:pt idx="3701">
                  <c:v>0.23400000000000001</c:v>
                </c:pt>
                <c:pt idx="3702">
                  <c:v>0.2343333333</c:v>
                </c:pt>
                <c:pt idx="3703">
                  <c:v>0.2346666667</c:v>
                </c:pt>
                <c:pt idx="3704">
                  <c:v>0.23499999999999999</c:v>
                </c:pt>
                <c:pt idx="3705">
                  <c:v>0.2353333333</c:v>
                </c:pt>
                <c:pt idx="3706">
                  <c:v>0.2356666667</c:v>
                </c:pt>
                <c:pt idx="3707">
                  <c:v>0.23599999999999999</c:v>
                </c:pt>
                <c:pt idx="3708">
                  <c:v>0.2363333333</c:v>
                </c:pt>
                <c:pt idx="3709">
                  <c:v>0.2366666667</c:v>
                </c:pt>
                <c:pt idx="3710">
                  <c:v>0.23699999999999999</c:v>
                </c:pt>
                <c:pt idx="3711">
                  <c:v>0.2373333333</c:v>
                </c:pt>
                <c:pt idx="3712">
                  <c:v>0.2376666667</c:v>
                </c:pt>
                <c:pt idx="3713">
                  <c:v>0.23799999999999999</c:v>
                </c:pt>
                <c:pt idx="3714">
                  <c:v>0.23833333330000001</c:v>
                </c:pt>
                <c:pt idx="3715">
                  <c:v>0.2386666667</c:v>
                </c:pt>
                <c:pt idx="3716">
                  <c:v>0.23899999999999999</c:v>
                </c:pt>
                <c:pt idx="3717">
                  <c:v>0.23933333330000001</c:v>
                </c:pt>
                <c:pt idx="3718">
                  <c:v>0.2396666667</c:v>
                </c:pt>
                <c:pt idx="3719">
                  <c:v>0.24</c:v>
                </c:pt>
                <c:pt idx="3720">
                  <c:v>0.24033333330000001</c:v>
                </c:pt>
                <c:pt idx="3721">
                  <c:v>0.2406666667</c:v>
                </c:pt>
                <c:pt idx="3722">
                  <c:v>0.24099999999999999</c:v>
                </c:pt>
                <c:pt idx="3723">
                  <c:v>0.24133333330000001</c:v>
                </c:pt>
                <c:pt idx="3724">
                  <c:v>0.2416666667</c:v>
                </c:pt>
                <c:pt idx="3725">
                  <c:v>0.24199999999999999</c:v>
                </c:pt>
                <c:pt idx="3726">
                  <c:v>0.24233333330000001</c:v>
                </c:pt>
                <c:pt idx="3727">
                  <c:v>0.24266666670000001</c:v>
                </c:pt>
                <c:pt idx="3728">
                  <c:v>0.24299999999999999</c:v>
                </c:pt>
                <c:pt idx="3729">
                  <c:v>0.24333333330000001</c:v>
                </c:pt>
                <c:pt idx="3730">
                  <c:v>0.24366666670000001</c:v>
                </c:pt>
                <c:pt idx="3731">
                  <c:v>0.24399999999999999</c:v>
                </c:pt>
                <c:pt idx="3732">
                  <c:v>0.24433333330000001</c:v>
                </c:pt>
                <c:pt idx="3733">
                  <c:v>0.24466666670000001</c:v>
                </c:pt>
                <c:pt idx="3734">
                  <c:v>0.245</c:v>
                </c:pt>
                <c:pt idx="3735">
                  <c:v>0.24533333330000001</c:v>
                </c:pt>
                <c:pt idx="3736">
                  <c:v>0.24566666670000001</c:v>
                </c:pt>
                <c:pt idx="3737">
                  <c:v>0.246</c:v>
                </c:pt>
                <c:pt idx="3738">
                  <c:v>0.24633333330000001</c:v>
                </c:pt>
                <c:pt idx="3739">
                  <c:v>0.24666666670000001</c:v>
                </c:pt>
                <c:pt idx="3740">
                  <c:v>0.247</c:v>
                </c:pt>
                <c:pt idx="3741">
                  <c:v>0.24733333330000001</c:v>
                </c:pt>
                <c:pt idx="3742">
                  <c:v>0.24766666670000001</c:v>
                </c:pt>
                <c:pt idx="3743">
                  <c:v>0.248</c:v>
                </c:pt>
                <c:pt idx="3744">
                  <c:v>0.24833333329999999</c:v>
                </c:pt>
                <c:pt idx="3745">
                  <c:v>0.24866666670000001</c:v>
                </c:pt>
                <c:pt idx="3746">
                  <c:v>0.249</c:v>
                </c:pt>
                <c:pt idx="3747">
                  <c:v>0.24933333329999999</c:v>
                </c:pt>
                <c:pt idx="3748">
                  <c:v>0.24966666670000001</c:v>
                </c:pt>
                <c:pt idx="3749">
                  <c:v>0.25</c:v>
                </c:pt>
                <c:pt idx="3750">
                  <c:v>0.25033333330000002</c:v>
                </c:pt>
                <c:pt idx="3751">
                  <c:v>0.25066666669999998</c:v>
                </c:pt>
                <c:pt idx="3752">
                  <c:v>0.251</c:v>
                </c:pt>
                <c:pt idx="3753">
                  <c:v>0.25133333330000002</c:v>
                </c:pt>
                <c:pt idx="3754">
                  <c:v>0.25166666669999999</c:v>
                </c:pt>
                <c:pt idx="3755">
                  <c:v>0.252</c:v>
                </c:pt>
                <c:pt idx="3756">
                  <c:v>0.25233333330000002</c:v>
                </c:pt>
                <c:pt idx="3757">
                  <c:v>0.25266666669999999</c:v>
                </c:pt>
                <c:pt idx="3758">
                  <c:v>0.253</c:v>
                </c:pt>
                <c:pt idx="3759">
                  <c:v>0.25333333330000002</c:v>
                </c:pt>
                <c:pt idx="3760">
                  <c:v>0.25366666669999999</c:v>
                </c:pt>
                <c:pt idx="3761">
                  <c:v>0.254</c:v>
                </c:pt>
                <c:pt idx="3762">
                  <c:v>0.25433333330000002</c:v>
                </c:pt>
                <c:pt idx="3763">
                  <c:v>0.25466666669999999</c:v>
                </c:pt>
                <c:pt idx="3764">
                  <c:v>0.255</c:v>
                </c:pt>
                <c:pt idx="3765">
                  <c:v>0.25533333330000002</c:v>
                </c:pt>
                <c:pt idx="3766">
                  <c:v>0.25566666669999999</c:v>
                </c:pt>
                <c:pt idx="3767">
                  <c:v>0.25600000000000001</c:v>
                </c:pt>
                <c:pt idx="3768">
                  <c:v>0.25633333330000002</c:v>
                </c:pt>
                <c:pt idx="3769">
                  <c:v>0.25666666669999999</c:v>
                </c:pt>
                <c:pt idx="3770">
                  <c:v>0.25700000000000001</c:v>
                </c:pt>
                <c:pt idx="3771">
                  <c:v>0.25733333330000002</c:v>
                </c:pt>
                <c:pt idx="3772">
                  <c:v>0.25766666669999999</c:v>
                </c:pt>
                <c:pt idx="3773">
                  <c:v>0.25800000000000001</c:v>
                </c:pt>
                <c:pt idx="3774">
                  <c:v>0.25833333330000002</c:v>
                </c:pt>
                <c:pt idx="3775">
                  <c:v>0.25866666669999999</c:v>
                </c:pt>
                <c:pt idx="3776">
                  <c:v>0.25900000000000001</c:v>
                </c:pt>
                <c:pt idx="3777">
                  <c:v>0.25933333330000002</c:v>
                </c:pt>
                <c:pt idx="3778">
                  <c:v>0.25966666669999999</c:v>
                </c:pt>
                <c:pt idx="3779">
                  <c:v>0.26</c:v>
                </c:pt>
                <c:pt idx="3780">
                  <c:v>0.26033333330000002</c:v>
                </c:pt>
                <c:pt idx="3781">
                  <c:v>0.26066666669999999</c:v>
                </c:pt>
                <c:pt idx="3782">
                  <c:v>0.26100000000000001</c:v>
                </c:pt>
                <c:pt idx="3783">
                  <c:v>0.26133333330000003</c:v>
                </c:pt>
                <c:pt idx="3784">
                  <c:v>0.26166666669999999</c:v>
                </c:pt>
                <c:pt idx="3785">
                  <c:v>0.26200000000000001</c:v>
                </c:pt>
                <c:pt idx="3786">
                  <c:v>0.26233333330000003</c:v>
                </c:pt>
                <c:pt idx="3787">
                  <c:v>0.2626666667</c:v>
                </c:pt>
                <c:pt idx="3788">
                  <c:v>0.26300000000000001</c:v>
                </c:pt>
                <c:pt idx="3789">
                  <c:v>0.26333333330000003</c:v>
                </c:pt>
                <c:pt idx="3790">
                  <c:v>0.2636666667</c:v>
                </c:pt>
                <c:pt idx="3791">
                  <c:v>0.26400000000000001</c:v>
                </c:pt>
                <c:pt idx="3792">
                  <c:v>0.26433333329999997</c:v>
                </c:pt>
                <c:pt idx="3793">
                  <c:v>0.2646666667</c:v>
                </c:pt>
                <c:pt idx="3794">
                  <c:v>0.26500000000000001</c:v>
                </c:pt>
                <c:pt idx="3795">
                  <c:v>0.26533333329999997</c:v>
                </c:pt>
                <c:pt idx="3796">
                  <c:v>0.2656666667</c:v>
                </c:pt>
                <c:pt idx="3797">
                  <c:v>0.26600000000000001</c:v>
                </c:pt>
                <c:pt idx="3798">
                  <c:v>0.26633333329999997</c:v>
                </c:pt>
                <c:pt idx="3799">
                  <c:v>0.2666666667</c:v>
                </c:pt>
                <c:pt idx="3800">
                  <c:v>0.26700000000000002</c:v>
                </c:pt>
                <c:pt idx="3801">
                  <c:v>0.26733333329999998</c:v>
                </c:pt>
                <c:pt idx="3802">
                  <c:v>0.2676666667</c:v>
                </c:pt>
                <c:pt idx="3803">
                  <c:v>0.26800000000000002</c:v>
                </c:pt>
                <c:pt idx="3804">
                  <c:v>0.26833333329999998</c:v>
                </c:pt>
                <c:pt idx="3805">
                  <c:v>0.2686666667</c:v>
                </c:pt>
                <c:pt idx="3806">
                  <c:v>0.26900000000000002</c:v>
                </c:pt>
                <c:pt idx="3807">
                  <c:v>0.26933333329999998</c:v>
                </c:pt>
                <c:pt idx="3808">
                  <c:v>0.2696666667</c:v>
                </c:pt>
                <c:pt idx="3809">
                  <c:v>0.27</c:v>
                </c:pt>
                <c:pt idx="3810">
                  <c:v>0.27033333329999998</c:v>
                </c:pt>
                <c:pt idx="3811">
                  <c:v>0.2706666667</c:v>
                </c:pt>
                <c:pt idx="3812">
                  <c:v>0.27100000000000002</c:v>
                </c:pt>
                <c:pt idx="3813">
                  <c:v>0.27133333329999998</c:v>
                </c:pt>
                <c:pt idx="3814">
                  <c:v>0.2716666667</c:v>
                </c:pt>
                <c:pt idx="3815">
                  <c:v>0.27200000000000002</c:v>
                </c:pt>
                <c:pt idx="3816">
                  <c:v>0.27233333329999998</c:v>
                </c:pt>
                <c:pt idx="3817">
                  <c:v>0.2726666667</c:v>
                </c:pt>
                <c:pt idx="3818">
                  <c:v>0.27300000000000002</c:v>
                </c:pt>
                <c:pt idx="3819">
                  <c:v>0.27333333329999998</c:v>
                </c:pt>
                <c:pt idx="3820">
                  <c:v>0.27366666670000001</c:v>
                </c:pt>
                <c:pt idx="3821">
                  <c:v>0.27400000000000002</c:v>
                </c:pt>
                <c:pt idx="3822">
                  <c:v>0.27433333329999998</c:v>
                </c:pt>
                <c:pt idx="3823">
                  <c:v>0.27466666670000001</c:v>
                </c:pt>
                <c:pt idx="3824">
                  <c:v>0.27500000000000002</c:v>
                </c:pt>
                <c:pt idx="3825">
                  <c:v>0.27533333329999998</c:v>
                </c:pt>
                <c:pt idx="3826">
                  <c:v>0.27566666670000001</c:v>
                </c:pt>
                <c:pt idx="3827">
                  <c:v>0.27600000000000002</c:v>
                </c:pt>
                <c:pt idx="3828">
                  <c:v>0.27633333329999998</c:v>
                </c:pt>
                <c:pt idx="3829">
                  <c:v>0.27666666670000001</c:v>
                </c:pt>
                <c:pt idx="3830">
                  <c:v>0.27700000000000002</c:v>
                </c:pt>
                <c:pt idx="3831">
                  <c:v>0.27733333329999998</c:v>
                </c:pt>
                <c:pt idx="3832">
                  <c:v>0.27766666670000001</c:v>
                </c:pt>
                <c:pt idx="3833">
                  <c:v>0.27800000000000002</c:v>
                </c:pt>
                <c:pt idx="3834">
                  <c:v>0.27833333329999999</c:v>
                </c:pt>
                <c:pt idx="3835">
                  <c:v>0.27866666670000001</c:v>
                </c:pt>
                <c:pt idx="3836">
                  <c:v>0.27900000000000003</c:v>
                </c:pt>
                <c:pt idx="3837">
                  <c:v>0.27933333329999999</c:v>
                </c:pt>
                <c:pt idx="3838">
                  <c:v>0.27966666670000001</c:v>
                </c:pt>
                <c:pt idx="3839">
                  <c:v>0.28000000000000003</c:v>
                </c:pt>
                <c:pt idx="3840">
                  <c:v>0.28033333329999999</c:v>
                </c:pt>
                <c:pt idx="3841">
                  <c:v>0.28066666670000001</c:v>
                </c:pt>
                <c:pt idx="3842">
                  <c:v>0.28100000000000003</c:v>
                </c:pt>
                <c:pt idx="3843">
                  <c:v>0.28133333329999999</c:v>
                </c:pt>
                <c:pt idx="3844">
                  <c:v>0.28166666670000001</c:v>
                </c:pt>
                <c:pt idx="3845">
                  <c:v>0.28199999999999997</c:v>
                </c:pt>
                <c:pt idx="3846">
                  <c:v>0.28233333329999999</c:v>
                </c:pt>
                <c:pt idx="3847">
                  <c:v>0.28266666670000001</c:v>
                </c:pt>
                <c:pt idx="3848">
                  <c:v>0.28299999999999997</c:v>
                </c:pt>
                <c:pt idx="3849">
                  <c:v>0.28333333329999999</c:v>
                </c:pt>
                <c:pt idx="3850">
                  <c:v>0.28366666670000001</c:v>
                </c:pt>
                <c:pt idx="3851">
                  <c:v>0.28399999999999997</c:v>
                </c:pt>
                <c:pt idx="3852">
                  <c:v>0.28433333329999999</c:v>
                </c:pt>
                <c:pt idx="3853">
                  <c:v>0.28466666670000002</c:v>
                </c:pt>
                <c:pt idx="3854">
                  <c:v>0.28499999999999998</c:v>
                </c:pt>
                <c:pt idx="3855">
                  <c:v>0.28533333329999999</c:v>
                </c:pt>
                <c:pt idx="3856">
                  <c:v>0.28566666670000002</c:v>
                </c:pt>
                <c:pt idx="3857">
                  <c:v>0.28599999999999998</c:v>
                </c:pt>
                <c:pt idx="3858">
                  <c:v>0.28633333329999999</c:v>
                </c:pt>
                <c:pt idx="3859">
                  <c:v>0.28666666670000002</c:v>
                </c:pt>
                <c:pt idx="3860">
                  <c:v>0.28699999999999998</c:v>
                </c:pt>
                <c:pt idx="3861">
                  <c:v>0.28733333329999999</c:v>
                </c:pt>
                <c:pt idx="3862">
                  <c:v>0.28766666670000002</c:v>
                </c:pt>
                <c:pt idx="3863">
                  <c:v>0.28799999999999998</c:v>
                </c:pt>
                <c:pt idx="3864">
                  <c:v>0.28833333329999999</c:v>
                </c:pt>
                <c:pt idx="3865">
                  <c:v>0.28833333329999999</c:v>
                </c:pt>
                <c:pt idx="3866">
                  <c:v>0.28866666670000002</c:v>
                </c:pt>
                <c:pt idx="3867">
                  <c:v>0.28899999999999998</c:v>
                </c:pt>
                <c:pt idx="3868">
                  <c:v>0.2893333333</c:v>
                </c:pt>
                <c:pt idx="3869">
                  <c:v>0.28966666670000002</c:v>
                </c:pt>
                <c:pt idx="3870">
                  <c:v>0.28999999999999998</c:v>
                </c:pt>
                <c:pt idx="3871">
                  <c:v>0.2903333333</c:v>
                </c:pt>
                <c:pt idx="3872">
                  <c:v>0.29066666670000002</c:v>
                </c:pt>
                <c:pt idx="3873">
                  <c:v>0.29099999999999998</c:v>
                </c:pt>
                <c:pt idx="3874">
                  <c:v>0.2913333333</c:v>
                </c:pt>
                <c:pt idx="3875">
                  <c:v>0.29166666670000002</c:v>
                </c:pt>
                <c:pt idx="3876">
                  <c:v>0.29199999999999998</c:v>
                </c:pt>
                <c:pt idx="3877">
                  <c:v>0.2923333333</c:v>
                </c:pt>
                <c:pt idx="3878">
                  <c:v>0.29266666670000002</c:v>
                </c:pt>
                <c:pt idx="3879">
                  <c:v>0.29299999999999998</c:v>
                </c:pt>
                <c:pt idx="3880">
                  <c:v>0.2933333333</c:v>
                </c:pt>
                <c:pt idx="3881">
                  <c:v>0.29366666670000002</c:v>
                </c:pt>
                <c:pt idx="3882">
                  <c:v>0.29399999999999998</c:v>
                </c:pt>
                <c:pt idx="3883">
                  <c:v>0.2943333333</c:v>
                </c:pt>
                <c:pt idx="3884">
                  <c:v>0.29466666670000002</c:v>
                </c:pt>
                <c:pt idx="3885">
                  <c:v>0.29499999999999998</c:v>
                </c:pt>
                <c:pt idx="3886">
                  <c:v>0.2953333333</c:v>
                </c:pt>
                <c:pt idx="3887">
                  <c:v>0.29566666670000002</c:v>
                </c:pt>
                <c:pt idx="3888">
                  <c:v>0.29599999999999999</c:v>
                </c:pt>
                <c:pt idx="3889">
                  <c:v>0.2963333333</c:v>
                </c:pt>
                <c:pt idx="3890">
                  <c:v>0.29666666670000003</c:v>
                </c:pt>
                <c:pt idx="3891">
                  <c:v>0.29699999999999999</c:v>
                </c:pt>
                <c:pt idx="3892">
                  <c:v>0.2973333333</c:v>
                </c:pt>
                <c:pt idx="3893">
                  <c:v>0.29766666670000003</c:v>
                </c:pt>
                <c:pt idx="3894">
                  <c:v>0.29799999999999999</c:v>
                </c:pt>
                <c:pt idx="3895">
                  <c:v>0.2983333333</c:v>
                </c:pt>
                <c:pt idx="3896">
                  <c:v>0.29866666670000003</c:v>
                </c:pt>
                <c:pt idx="3897">
                  <c:v>0.29899999999999999</c:v>
                </c:pt>
                <c:pt idx="3898">
                  <c:v>0.2993333333</c:v>
                </c:pt>
                <c:pt idx="3899">
                  <c:v>0.29966666669999997</c:v>
                </c:pt>
                <c:pt idx="3900">
                  <c:v>0.3</c:v>
                </c:pt>
                <c:pt idx="3901">
                  <c:v>0.3003333333</c:v>
                </c:pt>
                <c:pt idx="3902">
                  <c:v>0.30066666669999997</c:v>
                </c:pt>
                <c:pt idx="3903">
                  <c:v>0.30099999999999999</c:v>
                </c:pt>
                <c:pt idx="3904">
                  <c:v>0.30133333330000001</c:v>
                </c:pt>
                <c:pt idx="3905">
                  <c:v>0.30166666669999997</c:v>
                </c:pt>
                <c:pt idx="3906">
                  <c:v>0.30199999999999999</c:v>
                </c:pt>
                <c:pt idx="3907">
                  <c:v>0.30233333330000001</c:v>
                </c:pt>
                <c:pt idx="3908">
                  <c:v>0.30266666669999998</c:v>
                </c:pt>
                <c:pt idx="3909">
                  <c:v>0.30299999999999999</c:v>
                </c:pt>
                <c:pt idx="3910">
                  <c:v>0.30333333330000001</c:v>
                </c:pt>
                <c:pt idx="3911">
                  <c:v>0.30366666669999998</c:v>
                </c:pt>
                <c:pt idx="3912">
                  <c:v>0.30399999999999999</c:v>
                </c:pt>
                <c:pt idx="3913">
                  <c:v>0.30433333330000001</c:v>
                </c:pt>
                <c:pt idx="3914">
                  <c:v>0.30466666669999998</c:v>
                </c:pt>
                <c:pt idx="3915">
                  <c:v>0.30499999999999999</c:v>
                </c:pt>
                <c:pt idx="3916">
                  <c:v>0.30533333330000001</c:v>
                </c:pt>
                <c:pt idx="3917">
                  <c:v>0.30566666669999998</c:v>
                </c:pt>
                <c:pt idx="3918">
                  <c:v>0.30599999999999999</c:v>
                </c:pt>
                <c:pt idx="3919">
                  <c:v>0.30633333330000001</c:v>
                </c:pt>
                <c:pt idx="3920">
                  <c:v>0.30666666669999998</c:v>
                </c:pt>
                <c:pt idx="3921">
                  <c:v>0.307</c:v>
                </c:pt>
                <c:pt idx="3922">
                  <c:v>0.30733333330000001</c:v>
                </c:pt>
                <c:pt idx="3923">
                  <c:v>0.30766666669999998</c:v>
                </c:pt>
                <c:pt idx="3924">
                  <c:v>0.308</c:v>
                </c:pt>
                <c:pt idx="3925">
                  <c:v>0.30833333330000001</c:v>
                </c:pt>
                <c:pt idx="3926">
                  <c:v>0.30866666669999998</c:v>
                </c:pt>
                <c:pt idx="3927">
                  <c:v>0.309</c:v>
                </c:pt>
                <c:pt idx="3928">
                  <c:v>0.30933333330000001</c:v>
                </c:pt>
                <c:pt idx="3929">
                  <c:v>0.30966666669999998</c:v>
                </c:pt>
                <c:pt idx="3930">
                  <c:v>0.31</c:v>
                </c:pt>
                <c:pt idx="3931">
                  <c:v>0.31033333330000001</c:v>
                </c:pt>
                <c:pt idx="3932">
                  <c:v>0.31066666669999998</c:v>
                </c:pt>
                <c:pt idx="3933">
                  <c:v>0.311</c:v>
                </c:pt>
                <c:pt idx="3934">
                  <c:v>0.31133333330000001</c:v>
                </c:pt>
                <c:pt idx="3935">
                  <c:v>0.31166666669999998</c:v>
                </c:pt>
                <c:pt idx="3936">
                  <c:v>0.312</c:v>
                </c:pt>
                <c:pt idx="3937">
                  <c:v>0.31233333330000002</c:v>
                </c:pt>
                <c:pt idx="3938">
                  <c:v>0.31266666669999998</c:v>
                </c:pt>
                <c:pt idx="3939">
                  <c:v>0.313</c:v>
                </c:pt>
                <c:pt idx="3940">
                  <c:v>0.31333333330000002</c:v>
                </c:pt>
                <c:pt idx="3941">
                  <c:v>0.31366666669999999</c:v>
                </c:pt>
                <c:pt idx="3942">
                  <c:v>0.314</c:v>
                </c:pt>
                <c:pt idx="3943">
                  <c:v>0.31433333330000002</c:v>
                </c:pt>
                <c:pt idx="3944">
                  <c:v>0.31466666669999999</c:v>
                </c:pt>
                <c:pt idx="3945">
                  <c:v>0.315</c:v>
                </c:pt>
                <c:pt idx="3946">
                  <c:v>0.31533333330000002</c:v>
                </c:pt>
                <c:pt idx="3947">
                  <c:v>0.31566666669999999</c:v>
                </c:pt>
                <c:pt idx="3948">
                  <c:v>0.316</c:v>
                </c:pt>
                <c:pt idx="3949">
                  <c:v>0.31633333330000002</c:v>
                </c:pt>
                <c:pt idx="3950">
                  <c:v>0.31666666669999999</c:v>
                </c:pt>
                <c:pt idx="3951">
                  <c:v>0.317</c:v>
                </c:pt>
                <c:pt idx="3952">
                  <c:v>0.31733333330000002</c:v>
                </c:pt>
                <c:pt idx="3953">
                  <c:v>0.31766666669999999</c:v>
                </c:pt>
                <c:pt idx="3954">
                  <c:v>0.318</c:v>
                </c:pt>
                <c:pt idx="3955">
                  <c:v>0.31833333330000002</c:v>
                </c:pt>
                <c:pt idx="3956">
                  <c:v>0.31866666669999999</c:v>
                </c:pt>
                <c:pt idx="3957">
                  <c:v>0.31900000000000001</c:v>
                </c:pt>
                <c:pt idx="3958">
                  <c:v>0.31933333330000002</c:v>
                </c:pt>
                <c:pt idx="3959">
                  <c:v>0.31966666669999999</c:v>
                </c:pt>
                <c:pt idx="3960">
                  <c:v>0.32</c:v>
                </c:pt>
                <c:pt idx="3961">
                  <c:v>0.32033333330000002</c:v>
                </c:pt>
                <c:pt idx="3962">
                  <c:v>0.32066666669999999</c:v>
                </c:pt>
                <c:pt idx="3963">
                  <c:v>0.32100000000000001</c:v>
                </c:pt>
                <c:pt idx="3964">
                  <c:v>0.32133333330000002</c:v>
                </c:pt>
                <c:pt idx="3965">
                  <c:v>0.32166666669999999</c:v>
                </c:pt>
                <c:pt idx="3966">
                  <c:v>0.32200000000000001</c:v>
                </c:pt>
                <c:pt idx="3967">
                  <c:v>0.32233333330000002</c:v>
                </c:pt>
                <c:pt idx="3968">
                  <c:v>0.32266666669999999</c:v>
                </c:pt>
                <c:pt idx="3969">
                  <c:v>0.32300000000000001</c:v>
                </c:pt>
                <c:pt idx="3970">
                  <c:v>0.32333333330000003</c:v>
                </c:pt>
                <c:pt idx="3971">
                  <c:v>0.32366666669999999</c:v>
                </c:pt>
                <c:pt idx="3972">
                  <c:v>0.32400000000000001</c:v>
                </c:pt>
                <c:pt idx="3973">
                  <c:v>0.32433333330000003</c:v>
                </c:pt>
                <c:pt idx="3974">
                  <c:v>0.3246666667</c:v>
                </c:pt>
                <c:pt idx="3975">
                  <c:v>0.32500000000000001</c:v>
                </c:pt>
                <c:pt idx="3976">
                  <c:v>0.32533333330000003</c:v>
                </c:pt>
                <c:pt idx="3977">
                  <c:v>0.3256666667</c:v>
                </c:pt>
                <c:pt idx="3978">
                  <c:v>0.32600000000000001</c:v>
                </c:pt>
                <c:pt idx="3979">
                  <c:v>0.32633333329999997</c:v>
                </c:pt>
                <c:pt idx="3980">
                  <c:v>0.3266666667</c:v>
                </c:pt>
                <c:pt idx="3981">
                  <c:v>0.32700000000000001</c:v>
                </c:pt>
                <c:pt idx="3982">
                  <c:v>0.32733333329999997</c:v>
                </c:pt>
                <c:pt idx="3983">
                  <c:v>0.3276666667</c:v>
                </c:pt>
                <c:pt idx="3984">
                  <c:v>0.32800000000000001</c:v>
                </c:pt>
                <c:pt idx="3985">
                  <c:v>0.32833333329999997</c:v>
                </c:pt>
                <c:pt idx="3986">
                  <c:v>0.3286666667</c:v>
                </c:pt>
                <c:pt idx="3987">
                  <c:v>0.32900000000000001</c:v>
                </c:pt>
                <c:pt idx="3988">
                  <c:v>0.32933333329999998</c:v>
                </c:pt>
                <c:pt idx="3989">
                  <c:v>0.3296666667</c:v>
                </c:pt>
                <c:pt idx="3990">
                  <c:v>0.33</c:v>
                </c:pt>
                <c:pt idx="3991">
                  <c:v>0.33033333329999998</c:v>
                </c:pt>
                <c:pt idx="3992">
                  <c:v>0.3306666667</c:v>
                </c:pt>
                <c:pt idx="3993">
                  <c:v>0.33100000000000002</c:v>
                </c:pt>
                <c:pt idx="3994">
                  <c:v>0.33133333329999998</c:v>
                </c:pt>
                <c:pt idx="3995">
                  <c:v>0.3316666667</c:v>
                </c:pt>
                <c:pt idx="3996">
                  <c:v>0.33200000000000002</c:v>
                </c:pt>
                <c:pt idx="3997">
                  <c:v>0.33233333329999998</c:v>
                </c:pt>
                <c:pt idx="3998">
                  <c:v>0.3326666667</c:v>
                </c:pt>
                <c:pt idx="3999">
                  <c:v>0.33300000000000002</c:v>
                </c:pt>
                <c:pt idx="4000">
                  <c:v>0.33333333329999998</c:v>
                </c:pt>
                <c:pt idx="4001">
                  <c:v>0.3336666667</c:v>
                </c:pt>
                <c:pt idx="4002">
                  <c:v>0.33400000000000002</c:v>
                </c:pt>
                <c:pt idx="4003">
                  <c:v>0.33433333329999998</c:v>
                </c:pt>
                <c:pt idx="4004">
                  <c:v>0.3346666667</c:v>
                </c:pt>
                <c:pt idx="4005">
                  <c:v>0.33500000000000002</c:v>
                </c:pt>
                <c:pt idx="4006">
                  <c:v>0.33533333329999998</c:v>
                </c:pt>
                <c:pt idx="4007">
                  <c:v>0.3356666667</c:v>
                </c:pt>
                <c:pt idx="4008">
                  <c:v>0.33600000000000002</c:v>
                </c:pt>
                <c:pt idx="4009">
                  <c:v>0.33633333329999998</c:v>
                </c:pt>
                <c:pt idx="4010">
                  <c:v>0.33666666670000001</c:v>
                </c:pt>
                <c:pt idx="4011">
                  <c:v>0.33700000000000002</c:v>
                </c:pt>
                <c:pt idx="4012">
                  <c:v>0.33733333329999998</c:v>
                </c:pt>
                <c:pt idx="4013">
                  <c:v>0.33766666670000001</c:v>
                </c:pt>
                <c:pt idx="4014">
                  <c:v>0.33800000000000002</c:v>
                </c:pt>
                <c:pt idx="4015">
                  <c:v>0.33833333329999998</c:v>
                </c:pt>
                <c:pt idx="4016">
                  <c:v>0.33866666670000001</c:v>
                </c:pt>
                <c:pt idx="4017">
                  <c:v>0.33900000000000002</c:v>
                </c:pt>
                <c:pt idx="4018">
                  <c:v>0.33933333329999998</c:v>
                </c:pt>
                <c:pt idx="4019">
                  <c:v>0.33966666670000001</c:v>
                </c:pt>
                <c:pt idx="4020">
                  <c:v>0.34</c:v>
                </c:pt>
                <c:pt idx="4021">
                  <c:v>0.34033333329999998</c:v>
                </c:pt>
                <c:pt idx="4022">
                  <c:v>0.34066666670000001</c:v>
                </c:pt>
                <c:pt idx="4023">
                  <c:v>0.34100000000000003</c:v>
                </c:pt>
                <c:pt idx="4024">
                  <c:v>0.34133333329999999</c:v>
                </c:pt>
                <c:pt idx="4025">
                  <c:v>0.34166666670000001</c:v>
                </c:pt>
                <c:pt idx="4026">
                  <c:v>0.34200000000000003</c:v>
                </c:pt>
                <c:pt idx="4027">
                  <c:v>0.34233333329999999</c:v>
                </c:pt>
                <c:pt idx="4028">
                  <c:v>0.34266666670000001</c:v>
                </c:pt>
                <c:pt idx="4029">
                  <c:v>0.34300000000000003</c:v>
                </c:pt>
                <c:pt idx="4030">
                  <c:v>0.34333333329999999</c:v>
                </c:pt>
                <c:pt idx="4031">
                  <c:v>0.34366666670000001</c:v>
                </c:pt>
                <c:pt idx="4032">
                  <c:v>0.34399999999999997</c:v>
                </c:pt>
                <c:pt idx="4033">
                  <c:v>0.34433333329999999</c:v>
                </c:pt>
                <c:pt idx="4034">
                  <c:v>0.34466666670000001</c:v>
                </c:pt>
                <c:pt idx="4035">
                  <c:v>0.34499999999999997</c:v>
                </c:pt>
                <c:pt idx="4036">
                  <c:v>0.34533333329999999</c:v>
                </c:pt>
                <c:pt idx="4037">
                  <c:v>0.34566666670000001</c:v>
                </c:pt>
                <c:pt idx="4038">
                  <c:v>0.34599999999999997</c:v>
                </c:pt>
                <c:pt idx="4039">
                  <c:v>0.34633333329999999</c:v>
                </c:pt>
                <c:pt idx="4040">
                  <c:v>0.34666666670000001</c:v>
                </c:pt>
                <c:pt idx="4041">
                  <c:v>0.34699999999999998</c:v>
                </c:pt>
                <c:pt idx="4042">
                  <c:v>0.34733333329999999</c:v>
                </c:pt>
                <c:pt idx="4043">
                  <c:v>0.34766666670000002</c:v>
                </c:pt>
                <c:pt idx="4044">
                  <c:v>0.34799999999999998</c:v>
                </c:pt>
                <c:pt idx="4045">
                  <c:v>0.34833333329999999</c:v>
                </c:pt>
                <c:pt idx="4046">
                  <c:v>0.34866666670000002</c:v>
                </c:pt>
                <c:pt idx="4047">
                  <c:v>0.34899999999999998</c:v>
                </c:pt>
                <c:pt idx="4048">
                  <c:v>0.34933333329999999</c:v>
                </c:pt>
                <c:pt idx="4049">
                  <c:v>0.34966666670000002</c:v>
                </c:pt>
                <c:pt idx="4050">
                  <c:v>0.35</c:v>
                </c:pt>
                <c:pt idx="4051">
                  <c:v>0.35033333329999999</c:v>
                </c:pt>
                <c:pt idx="4052">
                  <c:v>0.35066666670000002</c:v>
                </c:pt>
                <c:pt idx="4053">
                  <c:v>0.35099999999999998</c:v>
                </c:pt>
                <c:pt idx="4054">
                  <c:v>0.35133333329999999</c:v>
                </c:pt>
                <c:pt idx="4055">
                  <c:v>0.35166666670000002</c:v>
                </c:pt>
                <c:pt idx="4056">
                  <c:v>0.35199999999999998</c:v>
                </c:pt>
                <c:pt idx="4057">
                  <c:v>0.3523333333</c:v>
                </c:pt>
                <c:pt idx="4058">
                  <c:v>0.35266666670000002</c:v>
                </c:pt>
                <c:pt idx="4059">
                  <c:v>0.35299999999999998</c:v>
                </c:pt>
                <c:pt idx="4060">
                  <c:v>0.3533333333</c:v>
                </c:pt>
                <c:pt idx="4061">
                  <c:v>0.35366666670000002</c:v>
                </c:pt>
                <c:pt idx="4062">
                  <c:v>0.35399999999999998</c:v>
                </c:pt>
                <c:pt idx="4063">
                  <c:v>0.3543333333</c:v>
                </c:pt>
                <c:pt idx="4064">
                  <c:v>0.35466666670000002</c:v>
                </c:pt>
                <c:pt idx="4065">
                  <c:v>0.35499999999999998</c:v>
                </c:pt>
                <c:pt idx="4066">
                  <c:v>0.3553333333</c:v>
                </c:pt>
                <c:pt idx="4067">
                  <c:v>0.35566666670000002</c:v>
                </c:pt>
                <c:pt idx="4068">
                  <c:v>0.35599999999999998</c:v>
                </c:pt>
                <c:pt idx="4069">
                  <c:v>0.3563333333</c:v>
                </c:pt>
                <c:pt idx="4070">
                  <c:v>0.35666666670000002</c:v>
                </c:pt>
                <c:pt idx="4071">
                  <c:v>0.35699999999999998</c:v>
                </c:pt>
                <c:pt idx="4072">
                  <c:v>0.3573333333</c:v>
                </c:pt>
                <c:pt idx="4073">
                  <c:v>0.35766666670000002</c:v>
                </c:pt>
                <c:pt idx="4074">
                  <c:v>0.35799999999999998</c:v>
                </c:pt>
                <c:pt idx="4075">
                  <c:v>0.3583333333</c:v>
                </c:pt>
                <c:pt idx="4076">
                  <c:v>0.35866666670000003</c:v>
                </c:pt>
                <c:pt idx="4077">
                  <c:v>0.35899999999999999</c:v>
                </c:pt>
                <c:pt idx="4078">
                  <c:v>0.3593333333</c:v>
                </c:pt>
                <c:pt idx="4079">
                  <c:v>0.35966666670000003</c:v>
                </c:pt>
                <c:pt idx="4080">
                  <c:v>0.36</c:v>
                </c:pt>
                <c:pt idx="4081">
                  <c:v>0.3603333333</c:v>
                </c:pt>
                <c:pt idx="4082">
                  <c:v>0.36066666670000003</c:v>
                </c:pt>
                <c:pt idx="4083">
                  <c:v>0.36099999999999999</c:v>
                </c:pt>
                <c:pt idx="4084">
                  <c:v>0.3613333333</c:v>
                </c:pt>
                <c:pt idx="4085">
                  <c:v>0.36166666669999997</c:v>
                </c:pt>
                <c:pt idx="4086">
                  <c:v>0.36199999999999999</c:v>
                </c:pt>
                <c:pt idx="4087">
                  <c:v>0.3623333333</c:v>
                </c:pt>
                <c:pt idx="4088">
                  <c:v>0.36266666669999997</c:v>
                </c:pt>
                <c:pt idx="4089">
                  <c:v>0.36299999999999999</c:v>
                </c:pt>
                <c:pt idx="4090">
                  <c:v>0.36333333330000001</c:v>
                </c:pt>
                <c:pt idx="4091">
                  <c:v>0.36366666669999997</c:v>
                </c:pt>
                <c:pt idx="4092">
                  <c:v>0.36399999999999999</c:v>
                </c:pt>
                <c:pt idx="4093">
                  <c:v>0.36433333330000001</c:v>
                </c:pt>
                <c:pt idx="4094">
                  <c:v>0.36466666669999998</c:v>
                </c:pt>
                <c:pt idx="4095">
                  <c:v>0.36499999999999999</c:v>
                </c:pt>
                <c:pt idx="4096">
                  <c:v>0.36533333330000001</c:v>
                </c:pt>
                <c:pt idx="4097">
                  <c:v>0.36566666669999998</c:v>
                </c:pt>
                <c:pt idx="4098">
                  <c:v>0.36599999999999999</c:v>
                </c:pt>
                <c:pt idx="4099">
                  <c:v>0.36633333330000001</c:v>
                </c:pt>
                <c:pt idx="4100">
                  <c:v>0.36666666669999998</c:v>
                </c:pt>
                <c:pt idx="4101">
                  <c:v>0.36699999999999999</c:v>
                </c:pt>
                <c:pt idx="4102">
                  <c:v>0.36733333330000001</c:v>
                </c:pt>
                <c:pt idx="4103">
                  <c:v>0.36766666669999998</c:v>
                </c:pt>
                <c:pt idx="4104">
                  <c:v>0.36799999999999999</c:v>
                </c:pt>
                <c:pt idx="4105">
                  <c:v>0.36833333330000001</c:v>
                </c:pt>
                <c:pt idx="4106">
                  <c:v>0.36866666669999998</c:v>
                </c:pt>
                <c:pt idx="4107">
                  <c:v>0.36899999999999999</c:v>
                </c:pt>
                <c:pt idx="4108">
                  <c:v>0.36933333330000001</c:v>
                </c:pt>
                <c:pt idx="4109">
                  <c:v>0.36966666669999998</c:v>
                </c:pt>
                <c:pt idx="4110">
                  <c:v>0.37</c:v>
                </c:pt>
                <c:pt idx="4111">
                  <c:v>0.37033333330000001</c:v>
                </c:pt>
                <c:pt idx="4112">
                  <c:v>0.37066666669999998</c:v>
                </c:pt>
                <c:pt idx="4113">
                  <c:v>0.371</c:v>
                </c:pt>
                <c:pt idx="4114">
                  <c:v>0.37133333330000001</c:v>
                </c:pt>
                <c:pt idx="4115">
                  <c:v>0.37166666669999998</c:v>
                </c:pt>
                <c:pt idx="4116">
                  <c:v>0.372</c:v>
                </c:pt>
                <c:pt idx="4117">
                  <c:v>0.37233333330000001</c:v>
                </c:pt>
                <c:pt idx="4118">
                  <c:v>0.37266666669999998</c:v>
                </c:pt>
                <c:pt idx="4119">
                  <c:v>0.373</c:v>
                </c:pt>
                <c:pt idx="4120">
                  <c:v>0.37333333330000001</c:v>
                </c:pt>
                <c:pt idx="4121">
                  <c:v>0.37366666669999998</c:v>
                </c:pt>
                <c:pt idx="4122">
                  <c:v>0.374</c:v>
                </c:pt>
                <c:pt idx="4123">
                  <c:v>0.37433333330000002</c:v>
                </c:pt>
                <c:pt idx="4124">
                  <c:v>0.37466666669999998</c:v>
                </c:pt>
                <c:pt idx="4125">
                  <c:v>0.375</c:v>
                </c:pt>
                <c:pt idx="4126">
                  <c:v>0.37533333330000002</c:v>
                </c:pt>
                <c:pt idx="4127">
                  <c:v>0.37566666669999998</c:v>
                </c:pt>
                <c:pt idx="4128">
                  <c:v>0.376</c:v>
                </c:pt>
                <c:pt idx="4129">
                  <c:v>0.37633333330000002</c:v>
                </c:pt>
                <c:pt idx="4130">
                  <c:v>0.37666666669999999</c:v>
                </c:pt>
                <c:pt idx="4131">
                  <c:v>0.377</c:v>
                </c:pt>
                <c:pt idx="4132">
                  <c:v>0.37733333330000002</c:v>
                </c:pt>
                <c:pt idx="4133">
                  <c:v>0.37766666669999999</c:v>
                </c:pt>
                <c:pt idx="4134">
                  <c:v>0.378</c:v>
                </c:pt>
                <c:pt idx="4135">
                  <c:v>0.37833333330000002</c:v>
                </c:pt>
                <c:pt idx="4136">
                  <c:v>0.37866666669999999</c:v>
                </c:pt>
                <c:pt idx="4137">
                  <c:v>0.379</c:v>
                </c:pt>
                <c:pt idx="4138">
                  <c:v>0.37933333330000002</c:v>
                </c:pt>
                <c:pt idx="4139">
                  <c:v>0.37966666669999999</c:v>
                </c:pt>
                <c:pt idx="4140">
                  <c:v>0.38</c:v>
                </c:pt>
                <c:pt idx="4141">
                  <c:v>0.38033333330000002</c:v>
                </c:pt>
                <c:pt idx="4142">
                  <c:v>0.38066666669999999</c:v>
                </c:pt>
                <c:pt idx="4143">
                  <c:v>0.38100000000000001</c:v>
                </c:pt>
                <c:pt idx="4144">
                  <c:v>0.38133333330000002</c:v>
                </c:pt>
                <c:pt idx="4145">
                  <c:v>0.38166666669999999</c:v>
                </c:pt>
                <c:pt idx="4146">
                  <c:v>0.38200000000000001</c:v>
                </c:pt>
                <c:pt idx="4147">
                  <c:v>0.38233333330000002</c:v>
                </c:pt>
                <c:pt idx="4148">
                  <c:v>0.38266666669999999</c:v>
                </c:pt>
                <c:pt idx="4149">
                  <c:v>0.38300000000000001</c:v>
                </c:pt>
                <c:pt idx="4150">
                  <c:v>0.38333333330000002</c:v>
                </c:pt>
                <c:pt idx="4151">
                  <c:v>0.38366666669999999</c:v>
                </c:pt>
                <c:pt idx="4152">
                  <c:v>0.38400000000000001</c:v>
                </c:pt>
                <c:pt idx="4153">
                  <c:v>0.38433333330000002</c:v>
                </c:pt>
                <c:pt idx="4154">
                  <c:v>0.38466666669999999</c:v>
                </c:pt>
                <c:pt idx="4155">
                  <c:v>0.38500000000000001</c:v>
                </c:pt>
                <c:pt idx="4156">
                  <c:v>0.38533333330000002</c:v>
                </c:pt>
                <c:pt idx="4157">
                  <c:v>0.38566666669999999</c:v>
                </c:pt>
                <c:pt idx="4158">
                  <c:v>0.38600000000000001</c:v>
                </c:pt>
                <c:pt idx="4159">
                  <c:v>0.38633333330000003</c:v>
                </c:pt>
                <c:pt idx="4160">
                  <c:v>0.38666666669999999</c:v>
                </c:pt>
                <c:pt idx="4161">
                  <c:v>0.38700000000000001</c:v>
                </c:pt>
                <c:pt idx="4162">
                  <c:v>0.38733333330000003</c:v>
                </c:pt>
                <c:pt idx="4163">
                  <c:v>0.3876666667</c:v>
                </c:pt>
                <c:pt idx="4164">
                  <c:v>0.38800000000000001</c:v>
                </c:pt>
                <c:pt idx="4165">
                  <c:v>0.38833333330000003</c:v>
                </c:pt>
                <c:pt idx="4166">
                  <c:v>0.3886666667</c:v>
                </c:pt>
                <c:pt idx="4167">
                  <c:v>0.38900000000000001</c:v>
                </c:pt>
                <c:pt idx="4168">
                  <c:v>0.38933333329999997</c:v>
                </c:pt>
                <c:pt idx="4169">
                  <c:v>0.3896666667</c:v>
                </c:pt>
                <c:pt idx="4170">
                  <c:v>0.39</c:v>
                </c:pt>
                <c:pt idx="4171">
                  <c:v>0.39033333329999997</c:v>
                </c:pt>
                <c:pt idx="4172">
                  <c:v>0.3906666667</c:v>
                </c:pt>
                <c:pt idx="4173">
                  <c:v>0.39100000000000001</c:v>
                </c:pt>
                <c:pt idx="4174">
                  <c:v>0.39133333329999997</c:v>
                </c:pt>
                <c:pt idx="4175">
                  <c:v>0.3916666667</c:v>
                </c:pt>
                <c:pt idx="4176">
                  <c:v>0.39200000000000002</c:v>
                </c:pt>
                <c:pt idx="4177">
                  <c:v>0.39233333329999998</c:v>
                </c:pt>
                <c:pt idx="4178">
                  <c:v>0.3926666667</c:v>
                </c:pt>
                <c:pt idx="4179">
                  <c:v>0.39300000000000002</c:v>
                </c:pt>
                <c:pt idx="4180">
                  <c:v>0.39333333329999998</c:v>
                </c:pt>
                <c:pt idx="4181">
                  <c:v>0.3936666667</c:v>
                </c:pt>
                <c:pt idx="4182">
                  <c:v>0.39400000000000002</c:v>
                </c:pt>
                <c:pt idx="4183">
                  <c:v>0.39433333329999998</c:v>
                </c:pt>
                <c:pt idx="4184">
                  <c:v>0.3946666667</c:v>
                </c:pt>
                <c:pt idx="4185">
                  <c:v>0.39500000000000002</c:v>
                </c:pt>
                <c:pt idx="4186">
                  <c:v>0.39533333329999998</c:v>
                </c:pt>
                <c:pt idx="4187">
                  <c:v>0.3956666667</c:v>
                </c:pt>
                <c:pt idx="4188">
                  <c:v>0.39600000000000002</c:v>
                </c:pt>
                <c:pt idx="4189">
                  <c:v>0.39633333329999998</c:v>
                </c:pt>
                <c:pt idx="4190">
                  <c:v>0.3966666667</c:v>
                </c:pt>
                <c:pt idx="4191">
                  <c:v>0.39700000000000002</c:v>
                </c:pt>
                <c:pt idx="4192">
                  <c:v>0.39733333329999998</c:v>
                </c:pt>
                <c:pt idx="4193">
                  <c:v>0.3976666667</c:v>
                </c:pt>
                <c:pt idx="4194">
                  <c:v>0.39800000000000002</c:v>
                </c:pt>
                <c:pt idx="4195">
                  <c:v>0.39833333329999998</c:v>
                </c:pt>
                <c:pt idx="4196">
                  <c:v>0.39866666670000001</c:v>
                </c:pt>
                <c:pt idx="4197">
                  <c:v>0.39900000000000002</c:v>
                </c:pt>
                <c:pt idx="4198">
                  <c:v>0.39933333329999998</c:v>
                </c:pt>
                <c:pt idx="4199">
                  <c:v>0.39966666670000001</c:v>
                </c:pt>
                <c:pt idx="4200">
                  <c:v>0.4</c:v>
                </c:pt>
                <c:pt idx="4201">
                  <c:v>0.40033333329999998</c:v>
                </c:pt>
                <c:pt idx="4202">
                  <c:v>0.40066666670000001</c:v>
                </c:pt>
                <c:pt idx="4203">
                  <c:v>0.40100000000000002</c:v>
                </c:pt>
                <c:pt idx="4204">
                  <c:v>0.40133333329999998</c:v>
                </c:pt>
                <c:pt idx="4205">
                  <c:v>0.40166666670000001</c:v>
                </c:pt>
                <c:pt idx="4206">
                  <c:v>0.40200000000000002</c:v>
                </c:pt>
                <c:pt idx="4207">
                  <c:v>0.40233333329999998</c:v>
                </c:pt>
                <c:pt idx="4208">
                  <c:v>0.40266666670000001</c:v>
                </c:pt>
                <c:pt idx="4209">
                  <c:v>0.40300000000000002</c:v>
                </c:pt>
                <c:pt idx="4210">
                  <c:v>0.40333333329999999</c:v>
                </c:pt>
                <c:pt idx="4211">
                  <c:v>0.40366666670000001</c:v>
                </c:pt>
                <c:pt idx="4212">
                  <c:v>0.40400000000000003</c:v>
                </c:pt>
                <c:pt idx="4213">
                  <c:v>0.40433333329999999</c:v>
                </c:pt>
                <c:pt idx="4214">
                  <c:v>0.40466666670000001</c:v>
                </c:pt>
                <c:pt idx="4215">
                  <c:v>0.40500000000000003</c:v>
                </c:pt>
                <c:pt idx="4216">
                  <c:v>0.40533333329999999</c:v>
                </c:pt>
                <c:pt idx="4217">
                  <c:v>0.40566666670000001</c:v>
                </c:pt>
                <c:pt idx="4218">
                  <c:v>0.40600000000000003</c:v>
                </c:pt>
                <c:pt idx="4219">
                  <c:v>0.40633333329999999</c:v>
                </c:pt>
                <c:pt idx="4220">
                  <c:v>0.40666666670000001</c:v>
                </c:pt>
                <c:pt idx="4221">
                  <c:v>0.40699999999999997</c:v>
                </c:pt>
                <c:pt idx="4222">
                  <c:v>0.40733333329999999</c:v>
                </c:pt>
                <c:pt idx="4223">
                  <c:v>0.40766666670000001</c:v>
                </c:pt>
                <c:pt idx="4224">
                  <c:v>0.40799999999999997</c:v>
                </c:pt>
                <c:pt idx="4225">
                  <c:v>0.40833333329999999</c:v>
                </c:pt>
                <c:pt idx="4226">
                  <c:v>0.40866666670000001</c:v>
                </c:pt>
                <c:pt idx="4227">
                  <c:v>0.40899999999999997</c:v>
                </c:pt>
                <c:pt idx="4228">
                  <c:v>0.40933333329999999</c:v>
                </c:pt>
                <c:pt idx="4229">
                  <c:v>0.40966666670000002</c:v>
                </c:pt>
                <c:pt idx="4230">
                  <c:v>0.41</c:v>
                </c:pt>
                <c:pt idx="4231">
                  <c:v>0.41033333329999999</c:v>
                </c:pt>
                <c:pt idx="4232">
                  <c:v>0.41066666670000002</c:v>
                </c:pt>
                <c:pt idx="4233">
                  <c:v>0.41099999999999998</c:v>
                </c:pt>
                <c:pt idx="4234">
                  <c:v>0.41133333329999999</c:v>
                </c:pt>
                <c:pt idx="4235">
                  <c:v>0.41166666670000002</c:v>
                </c:pt>
                <c:pt idx="4236">
                  <c:v>0.41199999999999998</c:v>
                </c:pt>
                <c:pt idx="4237">
                  <c:v>0.41233333329999999</c:v>
                </c:pt>
                <c:pt idx="4238">
                  <c:v>0.41266666670000002</c:v>
                </c:pt>
                <c:pt idx="4239">
                  <c:v>0.41299999999999998</c:v>
                </c:pt>
                <c:pt idx="4240">
                  <c:v>0.41333333329999999</c:v>
                </c:pt>
                <c:pt idx="4241">
                  <c:v>0.41366666670000002</c:v>
                </c:pt>
                <c:pt idx="4242">
                  <c:v>0.41399999999999998</c:v>
                </c:pt>
                <c:pt idx="4243">
                  <c:v>0.4143333333</c:v>
                </c:pt>
                <c:pt idx="4244">
                  <c:v>0.41466666670000002</c:v>
                </c:pt>
                <c:pt idx="4245">
                  <c:v>0.41499999999999998</c:v>
                </c:pt>
                <c:pt idx="4246">
                  <c:v>0.4153333333</c:v>
                </c:pt>
                <c:pt idx="4247">
                  <c:v>0.41566666670000002</c:v>
                </c:pt>
                <c:pt idx="4248">
                  <c:v>0.41599999999999998</c:v>
                </c:pt>
                <c:pt idx="4249">
                  <c:v>0.4163333333</c:v>
                </c:pt>
                <c:pt idx="4250">
                  <c:v>0.41666666670000002</c:v>
                </c:pt>
                <c:pt idx="4251">
                  <c:v>0.41699999999999998</c:v>
                </c:pt>
                <c:pt idx="4252">
                  <c:v>0.4173333333</c:v>
                </c:pt>
                <c:pt idx="4253">
                  <c:v>0.41766666670000002</c:v>
                </c:pt>
                <c:pt idx="4254">
                  <c:v>0.41799999999999998</c:v>
                </c:pt>
                <c:pt idx="4255">
                  <c:v>0.4183333333</c:v>
                </c:pt>
                <c:pt idx="4256">
                  <c:v>0.41866666670000002</c:v>
                </c:pt>
                <c:pt idx="4257">
                  <c:v>0.41899999999999998</c:v>
                </c:pt>
                <c:pt idx="4258">
                  <c:v>0.4193333333</c:v>
                </c:pt>
                <c:pt idx="4259">
                  <c:v>0.41966666670000002</c:v>
                </c:pt>
                <c:pt idx="4260">
                  <c:v>0.42</c:v>
                </c:pt>
                <c:pt idx="4261">
                  <c:v>0.4203333333</c:v>
                </c:pt>
                <c:pt idx="4262">
                  <c:v>0.42066666670000002</c:v>
                </c:pt>
                <c:pt idx="4263">
                  <c:v>0.42099999999999999</c:v>
                </c:pt>
                <c:pt idx="4264">
                  <c:v>0.4213333333</c:v>
                </c:pt>
                <c:pt idx="4265">
                  <c:v>0.42166666670000003</c:v>
                </c:pt>
                <c:pt idx="4266">
                  <c:v>0.42199999999999999</c:v>
                </c:pt>
                <c:pt idx="4267">
                  <c:v>0.42199999999999999</c:v>
                </c:pt>
                <c:pt idx="4268">
                  <c:v>0.4223333333</c:v>
                </c:pt>
                <c:pt idx="4269">
                  <c:v>0.42266666670000003</c:v>
                </c:pt>
                <c:pt idx="4270">
                  <c:v>0.42299999999999999</c:v>
                </c:pt>
                <c:pt idx="4271">
                  <c:v>0.4233333333</c:v>
                </c:pt>
                <c:pt idx="4272">
                  <c:v>0.42366666670000003</c:v>
                </c:pt>
                <c:pt idx="4273">
                  <c:v>0.42399999999999999</c:v>
                </c:pt>
                <c:pt idx="4274">
                  <c:v>0.4243333333</c:v>
                </c:pt>
                <c:pt idx="4275">
                  <c:v>0.42466666669999997</c:v>
                </c:pt>
                <c:pt idx="4276">
                  <c:v>0.42499999999999999</c:v>
                </c:pt>
                <c:pt idx="4277">
                  <c:v>0.4253333333</c:v>
                </c:pt>
                <c:pt idx="4278">
                  <c:v>0.42566666669999997</c:v>
                </c:pt>
                <c:pt idx="4279">
                  <c:v>0.42599999999999999</c:v>
                </c:pt>
                <c:pt idx="4280">
                  <c:v>0.42633333330000001</c:v>
                </c:pt>
                <c:pt idx="4281">
                  <c:v>0.42666666669999997</c:v>
                </c:pt>
                <c:pt idx="4282">
                  <c:v>0.42699999999999999</c:v>
                </c:pt>
                <c:pt idx="4283">
                  <c:v>0.42733333330000001</c:v>
                </c:pt>
                <c:pt idx="4284">
                  <c:v>0.42766666669999998</c:v>
                </c:pt>
                <c:pt idx="4285">
                  <c:v>0.42799999999999999</c:v>
                </c:pt>
                <c:pt idx="4286">
                  <c:v>0.42833333330000001</c:v>
                </c:pt>
                <c:pt idx="4287">
                  <c:v>0.42866666669999998</c:v>
                </c:pt>
                <c:pt idx="4288">
                  <c:v>0.42899999999999999</c:v>
                </c:pt>
                <c:pt idx="4289">
                  <c:v>0.42933333330000001</c:v>
                </c:pt>
                <c:pt idx="4290">
                  <c:v>0.42966666669999998</c:v>
                </c:pt>
                <c:pt idx="4291">
                  <c:v>0.43</c:v>
                </c:pt>
                <c:pt idx="4292">
                  <c:v>0.43033333330000001</c:v>
                </c:pt>
                <c:pt idx="4293">
                  <c:v>0.43066666669999998</c:v>
                </c:pt>
                <c:pt idx="4294">
                  <c:v>0.43099999999999999</c:v>
                </c:pt>
                <c:pt idx="4295">
                  <c:v>0.43133333330000001</c:v>
                </c:pt>
                <c:pt idx="4296">
                  <c:v>0.43166666669999998</c:v>
                </c:pt>
                <c:pt idx="4297">
                  <c:v>0.432</c:v>
                </c:pt>
                <c:pt idx="4298">
                  <c:v>0.43233333330000001</c:v>
                </c:pt>
                <c:pt idx="4299">
                  <c:v>0.43266666669999998</c:v>
                </c:pt>
                <c:pt idx="4300">
                  <c:v>0.433</c:v>
                </c:pt>
                <c:pt idx="4301">
                  <c:v>0.43333333330000001</c:v>
                </c:pt>
                <c:pt idx="4302">
                  <c:v>0.43366666669999998</c:v>
                </c:pt>
                <c:pt idx="4303">
                  <c:v>0.434</c:v>
                </c:pt>
                <c:pt idx="4304">
                  <c:v>0.43433333330000001</c:v>
                </c:pt>
                <c:pt idx="4305">
                  <c:v>0.43466666669999998</c:v>
                </c:pt>
                <c:pt idx="4306">
                  <c:v>0.435</c:v>
                </c:pt>
                <c:pt idx="4307">
                  <c:v>0.43533333330000001</c:v>
                </c:pt>
                <c:pt idx="4308">
                  <c:v>0.43566666669999998</c:v>
                </c:pt>
                <c:pt idx="4309">
                  <c:v>0.436</c:v>
                </c:pt>
                <c:pt idx="4310">
                  <c:v>0.43633333330000001</c:v>
                </c:pt>
                <c:pt idx="4311">
                  <c:v>0.43666666669999998</c:v>
                </c:pt>
                <c:pt idx="4312">
                  <c:v>0.437</c:v>
                </c:pt>
                <c:pt idx="4313">
                  <c:v>0.43733333330000002</c:v>
                </c:pt>
                <c:pt idx="4314">
                  <c:v>0.43766666669999998</c:v>
                </c:pt>
                <c:pt idx="4315">
                  <c:v>0.438</c:v>
                </c:pt>
                <c:pt idx="4316">
                  <c:v>0.43833333330000002</c:v>
                </c:pt>
                <c:pt idx="4317">
                  <c:v>0.43866666669999999</c:v>
                </c:pt>
                <c:pt idx="4318">
                  <c:v>0.439</c:v>
                </c:pt>
                <c:pt idx="4319">
                  <c:v>0.43933333330000002</c:v>
                </c:pt>
                <c:pt idx="4320">
                  <c:v>0.43966666669999999</c:v>
                </c:pt>
                <c:pt idx="4321">
                  <c:v>0.44</c:v>
                </c:pt>
                <c:pt idx="4322">
                  <c:v>0.44033333330000002</c:v>
                </c:pt>
                <c:pt idx="4323">
                  <c:v>0.44066666669999999</c:v>
                </c:pt>
                <c:pt idx="4324">
                  <c:v>0.441</c:v>
                </c:pt>
                <c:pt idx="4325">
                  <c:v>0.44133333330000002</c:v>
                </c:pt>
                <c:pt idx="4326">
                  <c:v>0.44166666669999999</c:v>
                </c:pt>
                <c:pt idx="4327">
                  <c:v>0.442</c:v>
                </c:pt>
                <c:pt idx="4328">
                  <c:v>0.44233333330000002</c:v>
                </c:pt>
                <c:pt idx="4329">
                  <c:v>0.44266666669999999</c:v>
                </c:pt>
                <c:pt idx="4330">
                  <c:v>0.443</c:v>
                </c:pt>
                <c:pt idx="4331">
                  <c:v>0.44333333330000002</c:v>
                </c:pt>
                <c:pt idx="4332">
                  <c:v>0.44366666669999999</c:v>
                </c:pt>
                <c:pt idx="4333">
                  <c:v>0.44400000000000001</c:v>
                </c:pt>
                <c:pt idx="4334">
                  <c:v>0.44433333330000002</c:v>
                </c:pt>
                <c:pt idx="4335">
                  <c:v>0.44466666669999999</c:v>
                </c:pt>
                <c:pt idx="4336">
                  <c:v>0.44500000000000001</c:v>
                </c:pt>
                <c:pt idx="4337">
                  <c:v>0.44533333330000002</c:v>
                </c:pt>
                <c:pt idx="4338">
                  <c:v>0.44566666669999999</c:v>
                </c:pt>
                <c:pt idx="4339">
                  <c:v>0.44600000000000001</c:v>
                </c:pt>
                <c:pt idx="4340">
                  <c:v>0.44633333330000002</c:v>
                </c:pt>
                <c:pt idx="4341">
                  <c:v>0.44666666669999999</c:v>
                </c:pt>
                <c:pt idx="4342">
                  <c:v>0.44700000000000001</c:v>
                </c:pt>
                <c:pt idx="4343">
                  <c:v>0.44733333330000002</c:v>
                </c:pt>
                <c:pt idx="4344">
                  <c:v>0.44766666669999999</c:v>
                </c:pt>
                <c:pt idx="4345">
                  <c:v>0.44800000000000001</c:v>
                </c:pt>
                <c:pt idx="4346">
                  <c:v>0.44833333330000003</c:v>
                </c:pt>
                <c:pt idx="4347">
                  <c:v>0.44866666669999999</c:v>
                </c:pt>
                <c:pt idx="4348">
                  <c:v>0.44900000000000001</c:v>
                </c:pt>
                <c:pt idx="4349">
                  <c:v>0.44933333330000003</c:v>
                </c:pt>
                <c:pt idx="4350">
                  <c:v>0.4496666667</c:v>
                </c:pt>
                <c:pt idx="4351">
                  <c:v>0.45</c:v>
                </c:pt>
                <c:pt idx="4352">
                  <c:v>0.45033333330000003</c:v>
                </c:pt>
                <c:pt idx="4353">
                  <c:v>0.4506666667</c:v>
                </c:pt>
                <c:pt idx="4354">
                  <c:v>0.45100000000000001</c:v>
                </c:pt>
                <c:pt idx="4355">
                  <c:v>0.45133333329999997</c:v>
                </c:pt>
                <c:pt idx="4356">
                  <c:v>0.4516666667</c:v>
                </c:pt>
                <c:pt idx="4357">
                  <c:v>0.45200000000000001</c:v>
                </c:pt>
                <c:pt idx="4358">
                  <c:v>0.45233333329999997</c:v>
                </c:pt>
                <c:pt idx="4359">
                  <c:v>0.4526666667</c:v>
                </c:pt>
                <c:pt idx="4360">
                  <c:v>0.45300000000000001</c:v>
                </c:pt>
                <c:pt idx="4361">
                  <c:v>0.45333333329999997</c:v>
                </c:pt>
                <c:pt idx="4362">
                  <c:v>0.4536666667</c:v>
                </c:pt>
                <c:pt idx="4363">
                  <c:v>0.45400000000000001</c:v>
                </c:pt>
                <c:pt idx="4364">
                  <c:v>0.45433333329999998</c:v>
                </c:pt>
                <c:pt idx="4365">
                  <c:v>0.4546666667</c:v>
                </c:pt>
                <c:pt idx="4366">
                  <c:v>0.45500000000000002</c:v>
                </c:pt>
                <c:pt idx="4367">
                  <c:v>0.45533333329999998</c:v>
                </c:pt>
                <c:pt idx="4368">
                  <c:v>0.4556666667</c:v>
                </c:pt>
                <c:pt idx="4369">
                  <c:v>0.45600000000000002</c:v>
                </c:pt>
                <c:pt idx="4370">
                  <c:v>0.45633333329999998</c:v>
                </c:pt>
                <c:pt idx="4371">
                  <c:v>0.4566666667</c:v>
                </c:pt>
                <c:pt idx="4372">
                  <c:v>0.45700000000000002</c:v>
                </c:pt>
                <c:pt idx="4373">
                  <c:v>0.45733333329999998</c:v>
                </c:pt>
                <c:pt idx="4374">
                  <c:v>0.4576666667</c:v>
                </c:pt>
                <c:pt idx="4375">
                  <c:v>0.45800000000000002</c:v>
                </c:pt>
                <c:pt idx="4376">
                  <c:v>0.45833333329999998</c:v>
                </c:pt>
                <c:pt idx="4377">
                  <c:v>0.4586666667</c:v>
                </c:pt>
                <c:pt idx="4378">
                  <c:v>0.45900000000000002</c:v>
                </c:pt>
                <c:pt idx="4379">
                  <c:v>0.45933333329999998</c:v>
                </c:pt>
                <c:pt idx="4380">
                  <c:v>0.4596666667</c:v>
                </c:pt>
                <c:pt idx="4381">
                  <c:v>0.46</c:v>
                </c:pt>
                <c:pt idx="4382">
                  <c:v>0.46033333329999998</c:v>
                </c:pt>
                <c:pt idx="4383">
                  <c:v>0.4606666667</c:v>
                </c:pt>
                <c:pt idx="4384">
                  <c:v>0.46100000000000002</c:v>
                </c:pt>
                <c:pt idx="4385">
                  <c:v>0.46133333329999998</c:v>
                </c:pt>
                <c:pt idx="4386">
                  <c:v>0.46166666670000001</c:v>
                </c:pt>
                <c:pt idx="4387">
                  <c:v>0.46200000000000002</c:v>
                </c:pt>
                <c:pt idx="4388">
                  <c:v>0.46233333329999998</c:v>
                </c:pt>
                <c:pt idx="4389">
                  <c:v>0.46266666670000001</c:v>
                </c:pt>
                <c:pt idx="4390">
                  <c:v>0.46300000000000002</c:v>
                </c:pt>
                <c:pt idx="4391">
                  <c:v>0.46333333329999998</c:v>
                </c:pt>
                <c:pt idx="4392">
                  <c:v>0.46366666670000001</c:v>
                </c:pt>
                <c:pt idx="4393">
                  <c:v>0.46400000000000002</c:v>
                </c:pt>
                <c:pt idx="4394">
                  <c:v>0.46433333329999998</c:v>
                </c:pt>
                <c:pt idx="4395">
                  <c:v>0.46466666670000001</c:v>
                </c:pt>
                <c:pt idx="4396">
                  <c:v>0.46500000000000002</c:v>
                </c:pt>
                <c:pt idx="4397">
                  <c:v>0.46533333329999998</c:v>
                </c:pt>
                <c:pt idx="4398">
                  <c:v>0.46566666670000001</c:v>
                </c:pt>
                <c:pt idx="4399">
                  <c:v>0.46600000000000003</c:v>
                </c:pt>
                <c:pt idx="4400">
                  <c:v>0.46633333329999999</c:v>
                </c:pt>
                <c:pt idx="4401">
                  <c:v>0.46666666670000001</c:v>
                </c:pt>
                <c:pt idx="4402">
                  <c:v>0.46700000000000003</c:v>
                </c:pt>
                <c:pt idx="4403">
                  <c:v>0.46733333329999999</c:v>
                </c:pt>
                <c:pt idx="4404">
                  <c:v>0.46766666670000001</c:v>
                </c:pt>
                <c:pt idx="4405">
                  <c:v>0.46800000000000003</c:v>
                </c:pt>
                <c:pt idx="4406">
                  <c:v>0.46833333329999999</c:v>
                </c:pt>
                <c:pt idx="4407">
                  <c:v>0.46866666670000001</c:v>
                </c:pt>
                <c:pt idx="4408">
                  <c:v>0.46899999999999997</c:v>
                </c:pt>
                <c:pt idx="4409">
                  <c:v>0.46933333329999999</c:v>
                </c:pt>
                <c:pt idx="4410">
                  <c:v>0.46966666670000001</c:v>
                </c:pt>
                <c:pt idx="4411">
                  <c:v>0.47</c:v>
                </c:pt>
                <c:pt idx="4412">
                  <c:v>0.47033333329999999</c:v>
                </c:pt>
                <c:pt idx="4413">
                  <c:v>0.47066666670000001</c:v>
                </c:pt>
                <c:pt idx="4414">
                  <c:v>0.47099999999999997</c:v>
                </c:pt>
                <c:pt idx="4415">
                  <c:v>0.47133333329999999</c:v>
                </c:pt>
                <c:pt idx="4416">
                  <c:v>0.47166666670000001</c:v>
                </c:pt>
                <c:pt idx="4417">
                  <c:v>0.47199999999999998</c:v>
                </c:pt>
                <c:pt idx="4418">
                  <c:v>0.47233333329999999</c:v>
                </c:pt>
                <c:pt idx="4419">
                  <c:v>0.47266666670000002</c:v>
                </c:pt>
                <c:pt idx="4420">
                  <c:v>0.47299999999999998</c:v>
                </c:pt>
                <c:pt idx="4421">
                  <c:v>0.47333333329999999</c:v>
                </c:pt>
                <c:pt idx="4422">
                  <c:v>0.47366666670000002</c:v>
                </c:pt>
                <c:pt idx="4423">
                  <c:v>0.47399999999999998</c:v>
                </c:pt>
                <c:pt idx="4424">
                  <c:v>0.47433333329999999</c:v>
                </c:pt>
                <c:pt idx="4425">
                  <c:v>0.47466666670000002</c:v>
                </c:pt>
                <c:pt idx="4426">
                  <c:v>0.47499999999999998</c:v>
                </c:pt>
                <c:pt idx="4427">
                  <c:v>0.47533333329999999</c:v>
                </c:pt>
                <c:pt idx="4428">
                  <c:v>0.47566666670000002</c:v>
                </c:pt>
                <c:pt idx="4429">
                  <c:v>0.47599999999999998</c:v>
                </c:pt>
                <c:pt idx="4430">
                  <c:v>0.47633333329999999</c:v>
                </c:pt>
                <c:pt idx="4431">
                  <c:v>0.47666666670000002</c:v>
                </c:pt>
                <c:pt idx="4432">
                  <c:v>0.47699999999999998</c:v>
                </c:pt>
                <c:pt idx="4433">
                  <c:v>0.4773333333</c:v>
                </c:pt>
                <c:pt idx="4434">
                  <c:v>0.47766666670000002</c:v>
                </c:pt>
                <c:pt idx="4435">
                  <c:v>0.47799999999999998</c:v>
                </c:pt>
                <c:pt idx="4436">
                  <c:v>0.4783333333</c:v>
                </c:pt>
                <c:pt idx="4437">
                  <c:v>0.47866666670000002</c:v>
                </c:pt>
                <c:pt idx="4438">
                  <c:v>0.47899999999999998</c:v>
                </c:pt>
                <c:pt idx="4439">
                  <c:v>0.4793333333</c:v>
                </c:pt>
                <c:pt idx="4440">
                  <c:v>0.47966666670000002</c:v>
                </c:pt>
                <c:pt idx="4441">
                  <c:v>0.48</c:v>
                </c:pt>
                <c:pt idx="4442">
                  <c:v>0.4803333333</c:v>
                </c:pt>
                <c:pt idx="4443">
                  <c:v>0.48066666670000002</c:v>
                </c:pt>
                <c:pt idx="4444">
                  <c:v>0.48099999999999998</c:v>
                </c:pt>
                <c:pt idx="4445">
                  <c:v>0.4813333333</c:v>
                </c:pt>
                <c:pt idx="4446">
                  <c:v>0.48166666670000002</c:v>
                </c:pt>
                <c:pt idx="4447">
                  <c:v>0.48199999999999998</c:v>
                </c:pt>
                <c:pt idx="4448">
                  <c:v>0.4823333333</c:v>
                </c:pt>
                <c:pt idx="4449">
                  <c:v>0.48266666670000002</c:v>
                </c:pt>
                <c:pt idx="4450">
                  <c:v>0.48299999999999998</c:v>
                </c:pt>
                <c:pt idx="4451">
                  <c:v>0.4833333333</c:v>
                </c:pt>
                <c:pt idx="4452">
                  <c:v>0.48366666670000003</c:v>
                </c:pt>
                <c:pt idx="4453">
                  <c:v>0.48399999999999999</c:v>
                </c:pt>
                <c:pt idx="4454">
                  <c:v>0.4843333333</c:v>
                </c:pt>
                <c:pt idx="4455">
                  <c:v>0.48466666670000003</c:v>
                </c:pt>
                <c:pt idx="4456">
                  <c:v>0.48499999999999999</c:v>
                </c:pt>
                <c:pt idx="4457">
                  <c:v>0.4853333333</c:v>
                </c:pt>
                <c:pt idx="4458">
                  <c:v>0.48566666670000003</c:v>
                </c:pt>
                <c:pt idx="4459">
                  <c:v>0.48599999999999999</c:v>
                </c:pt>
                <c:pt idx="4460">
                  <c:v>0.4863333333</c:v>
                </c:pt>
                <c:pt idx="4461">
                  <c:v>0.48666666669999997</c:v>
                </c:pt>
                <c:pt idx="4462">
                  <c:v>0.48699999999999999</c:v>
                </c:pt>
                <c:pt idx="4463">
                  <c:v>0.4873333333</c:v>
                </c:pt>
                <c:pt idx="4464">
                  <c:v>0.48766666669999997</c:v>
                </c:pt>
                <c:pt idx="4465">
                  <c:v>0.48799999999999999</c:v>
                </c:pt>
                <c:pt idx="4466">
                  <c:v>0.48833333330000001</c:v>
                </c:pt>
                <c:pt idx="4467">
                  <c:v>0.48866666669999997</c:v>
                </c:pt>
                <c:pt idx="4468">
                  <c:v>0.48899999999999999</c:v>
                </c:pt>
                <c:pt idx="4469">
                  <c:v>0.48933333330000001</c:v>
                </c:pt>
                <c:pt idx="4470">
                  <c:v>0.48966666669999998</c:v>
                </c:pt>
                <c:pt idx="4471">
                  <c:v>0.49</c:v>
                </c:pt>
                <c:pt idx="4472">
                  <c:v>0.49033333330000001</c:v>
                </c:pt>
                <c:pt idx="4473">
                  <c:v>0.49066666669999998</c:v>
                </c:pt>
                <c:pt idx="4474">
                  <c:v>0.49099999999999999</c:v>
                </c:pt>
                <c:pt idx="4475">
                  <c:v>0.49133333330000001</c:v>
                </c:pt>
                <c:pt idx="4476">
                  <c:v>0.49166666669999998</c:v>
                </c:pt>
                <c:pt idx="4477">
                  <c:v>0.49199999999999999</c:v>
                </c:pt>
                <c:pt idx="4478">
                  <c:v>0.49233333330000001</c:v>
                </c:pt>
                <c:pt idx="4479">
                  <c:v>0.49266666669999998</c:v>
                </c:pt>
                <c:pt idx="4480">
                  <c:v>0.49299999999999999</c:v>
                </c:pt>
                <c:pt idx="4481">
                  <c:v>0.49333333330000001</c:v>
                </c:pt>
                <c:pt idx="4482">
                  <c:v>0.49366666669999998</c:v>
                </c:pt>
                <c:pt idx="4483">
                  <c:v>0.49399999999999999</c:v>
                </c:pt>
                <c:pt idx="4484">
                  <c:v>0.49433333330000001</c:v>
                </c:pt>
                <c:pt idx="4485">
                  <c:v>0.49466666669999998</c:v>
                </c:pt>
                <c:pt idx="4486">
                  <c:v>0.495</c:v>
                </c:pt>
                <c:pt idx="4487">
                  <c:v>0.49533333330000001</c:v>
                </c:pt>
                <c:pt idx="4488">
                  <c:v>0.49566666669999998</c:v>
                </c:pt>
                <c:pt idx="4489">
                  <c:v>0.496</c:v>
                </c:pt>
                <c:pt idx="4490">
                  <c:v>0.49633333330000001</c:v>
                </c:pt>
                <c:pt idx="4491">
                  <c:v>0.49666666669999998</c:v>
                </c:pt>
                <c:pt idx="4492">
                  <c:v>0.497</c:v>
                </c:pt>
                <c:pt idx="4493">
                  <c:v>0.49733333330000001</c:v>
                </c:pt>
                <c:pt idx="4494">
                  <c:v>0.49766666669999998</c:v>
                </c:pt>
                <c:pt idx="4495">
                  <c:v>0.498</c:v>
                </c:pt>
                <c:pt idx="4496">
                  <c:v>0.49833333330000001</c:v>
                </c:pt>
                <c:pt idx="4497">
                  <c:v>0.49866666669999998</c:v>
                </c:pt>
                <c:pt idx="4498">
                  <c:v>0.499</c:v>
                </c:pt>
                <c:pt idx="4499">
                  <c:v>0.49933333330000002</c:v>
                </c:pt>
                <c:pt idx="4500">
                  <c:v>0.49966666669999998</c:v>
                </c:pt>
                <c:pt idx="4501">
                  <c:v>0.5</c:v>
                </c:pt>
                <c:pt idx="4502">
                  <c:v>0.50033333329999996</c:v>
                </c:pt>
                <c:pt idx="4503">
                  <c:v>0.50066666670000004</c:v>
                </c:pt>
                <c:pt idx="4504">
                  <c:v>0.501</c:v>
                </c:pt>
                <c:pt idx="4505">
                  <c:v>0.50133333329999996</c:v>
                </c:pt>
                <c:pt idx="4506">
                  <c:v>0.50166666670000004</c:v>
                </c:pt>
                <c:pt idx="4507">
                  <c:v>0.502</c:v>
                </c:pt>
                <c:pt idx="4508">
                  <c:v>0.50233333329999996</c:v>
                </c:pt>
                <c:pt idx="4509">
                  <c:v>0.50266666670000004</c:v>
                </c:pt>
                <c:pt idx="4510">
                  <c:v>0.503</c:v>
                </c:pt>
                <c:pt idx="4511">
                  <c:v>0.50333333329999996</c:v>
                </c:pt>
                <c:pt idx="4512">
                  <c:v>0.50366666670000004</c:v>
                </c:pt>
                <c:pt idx="4513">
                  <c:v>0.504</c:v>
                </c:pt>
                <c:pt idx="4514">
                  <c:v>0.50433333329999996</c:v>
                </c:pt>
                <c:pt idx="4515">
                  <c:v>0.50466666670000004</c:v>
                </c:pt>
                <c:pt idx="4516">
                  <c:v>0.505</c:v>
                </c:pt>
                <c:pt idx="4517">
                  <c:v>0.50533333329999996</c:v>
                </c:pt>
                <c:pt idx="4518">
                  <c:v>0.50566666670000004</c:v>
                </c:pt>
                <c:pt idx="4519">
                  <c:v>0.50600000000000001</c:v>
                </c:pt>
                <c:pt idx="4520">
                  <c:v>0.50633333329999997</c:v>
                </c:pt>
                <c:pt idx="4521">
                  <c:v>0.50666666670000005</c:v>
                </c:pt>
                <c:pt idx="4522">
                  <c:v>0.50700000000000001</c:v>
                </c:pt>
                <c:pt idx="4523">
                  <c:v>0.50733333329999997</c:v>
                </c:pt>
                <c:pt idx="4524">
                  <c:v>0.50766666670000005</c:v>
                </c:pt>
                <c:pt idx="4525">
                  <c:v>0.50800000000000001</c:v>
                </c:pt>
                <c:pt idx="4526">
                  <c:v>0.50833333329999997</c:v>
                </c:pt>
                <c:pt idx="4527">
                  <c:v>0.50866666670000005</c:v>
                </c:pt>
                <c:pt idx="4528">
                  <c:v>0.50900000000000001</c:v>
                </c:pt>
                <c:pt idx="4529">
                  <c:v>0.50933333329999997</c:v>
                </c:pt>
                <c:pt idx="4530">
                  <c:v>0.50966666670000005</c:v>
                </c:pt>
                <c:pt idx="4531">
                  <c:v>0.51</c:v>
                </c:pt>
                <c:pt idx="4532">
                  <c:v>0.51033333329999997</c:v>
                </c:pt>
                <c:pt idx="4533">
                  <c:v>0.51066666670000005</c:v>
                </c:pt>
                <c:pt idx="4534">
                  <c:v>0.51100000000000001</c:v>
                </c:pt>
                <c:pt idx="4535">
                  <c:v>0.51133333329999997</c:v>
                </c:pt>
                <c:pt idx="4536">
                  <c:v>0.51166666670000005</c:v>
                </c:pt>
                <c:pt idx="4537">
                  <c:v>0.51200000000000001</c:v>
                </c:pt>
                <c:pt idx="4538">
                  <c:v>0.51233333329999997</c:v>
                </c:pt>
                <c:pt idx="4539">
                  <c:v>0.51266666670000005</c:v>
                </c:pt>
                <c:pt idx="4540">
                  <c:v>0.51300000000000001</c:v>
                </c:pt>
                <c:pt idx="4541">
                  <c:v>0.51333333329999997</c:v>
                </c:pt>
                <c:pt idx="4542">
                  <c:v>0.51366666670000005</c:v>
                </c:pt>
                <c:pt idx="4543">
                  <c:v>0.51400000000000001</c:v>
                </c:pt>
                <c:pt idx="4544">
                  <c:v>0.51433333329999997</c:v>
                </c:pt>
                <c:pt idx="4545">
                  <c:v>0.51466666670000005</c:v>
                </c:pt>
                <c:pt idx="4546">
                  <c:v>0.51500000000000001</c:v>
                </c:pt>
                <c:pt idx="4547">
                  <c:v>0.51533333329999997</c:v>
                </c:pt>
                <c:pt idx="4548">
                  <c:v>0.51566666670000005</c:v>
                </c:pt>
                <c:pt idx="4549">
                  <c:v>0.51600000000000001</c:v>
                </c:pt>
                <c:pt idx="4550">
                  <c:v>0.51633333329999997</c:v>
                </c:pt>
                <c:pt idx="4551">
                  <c:v>0.51666666670000005</c:v>
                </c:pt>
                <c:pt idx="4552">
                  <c:v>0.51700000000000002</c:v>
                </c:pt>
                <c:pt idx="4553">
                  <c:v>0.51733333329999998</c:v>
                </c:pt>
                <c:pt idx="4554">
                  <c:v>0.51766666670000006</c:v>
                </c:pt>
                <c:pt idx="4555">
                  <c:v>0.51800000000000002</c:v>
                </c:pt>
                <c:pt idx="4556">
                  <c:v>0.51833333329999998</c:v>
                </c:pt>
                <c:pt idx="4557">
                  <c:v>0.51866666669999995</c:v>
                </c:pt>
                <c:pt idx="4558">
                  <c:v>0.51900000000000002</c:v>
                </c:pt>
                <c:pt idx="4559">
                  <c:v>0.51933333329999998</c:v>
                </c:pt>
                <c:pt idx="4560">
                  <c:v>0.51966666669999995</c:v>
                </c:pt>
                <c:pt idx="4561">
                  <c:v>0.52</c:v>
                </c:pt>
                <c:pt idx="4562">
                  <c:v>0.52033333329999998</c:v>
                </c:pt>
                <c:pt idx="4563">
                  <c:v>0.52066666669999995</c:v>
                </c:pt>
                <c:pt idx="4564">
                  <c:v>0.52100000000000002</c:v>
                </c:pt>
                <c:pt idx="4565">
                  <c:v>0.52133333329999998</c:v>
                </c:pt>
                <c:pt idx="4566">
                  <c:v>0.52166666669999995</c:v>
                </c:pt>
                <c:pt idx="4567">
                  <c:v>0.52200000000000002</c:v>
                </c:pt>
                <c:pt idx="4568">
                  <c:v>0.52233333329999998</c:v>
                </c:pt>
                <c:pt idx="4569">
                  <c:v>0.52266666669999995</c:v>
                </c:pt>
                <c:pt idx="4570">
                  <c:v>0.52300000000000002</c:v>
                </c:pt>
                <c:pt idx="4571">
                  <c:v>0.52333333329999998</c:v>
                </c:pt>
                <c:pt idx="4572">
                  <c:v>0.52366666669999995</c:v>
                </c:pt>
                <c:pt idx="4573">
                  <c:v>0.52400000000000002</c:v>
                </c:pt>
                <c:pt idx="4574">
                  <c:v>0.52433333329999998</c:v>
                </c:pt>
                <c:pt idx="4575">
                  <c:v>0.52466666669999995</c:v>
                </c:pt>
                <c:pt idx="4576">
                  <c:v>0.52500000000000002</c:v>
                </c:pt>
                <c:pt idx="4577">
                  <c:v>0.52533333329999998</c:v>
                </c:pt>
                <c:pt idx="4578">
                  <c:v>0.52566666669999995</c:v>
                </c:pt>
                <c:pt idx="4579">
                  <c:v>0.52600000000000002</c:v>
                </c:pt>
                <c:pt idx="4580">
                  <c:v>0.52633333329999998</c:v>
                </c:pt>
                <c:pt idx="4581">
                  <c:v>0.52666666669999995</c:v>
                </c:pt>
                <c:pt idx="4582">
                  <c:v>0.52700000000000002</c:v>
                </c:pt>
                <c:pt idx="4583">
                  <c:v>0.52733333329999998</c:v>
                </c:pt>
                <c:pt idx="4584">
                  <c:v>0.52766666669999995</c:v>
                </c:pt>
                <c:pt idx="4585">
                  <c:v>0.52800000000000002</c:v>
                </c:pt>
                <c:pt idx="4586">
                  <c:v>0.52833333329999999</c:v>
                </c:pt>
                <c:pt idx="4587">
                  <c:v>0.52866666669999995</c:v>
                </c:pt>
                <c:pt idx="4588">
                  <c:v>0.52900000000000003</c:v>
                </c:pt>
                <c:pt idx="4589">
                  <c:v>0.52933333329999999</c:v>
                </c:pt>
                <c:pt idx="4590">
                  <c:v>0.52966666669999996</c:v>
                </c:pt>
                <c:pt idx="4591">
                  <c:v>0.53</c:v>
                </c:pt>
                <c:pt idx="4592">
                  <c:v>0.53033333329999999</c:v>
                </c:pt>
                <c:pt idx="4593">
                  <c:v>0.53066666669999996</c:v>
                </c:pt>
                <c:pt idx="4594">
                  <c:v>0.53100000000000003</c:v>
                </c:pt>
                <c:pt idx="4595">
                  <c:v>0.53133333329999999</c:v>
                </c:pt>
                <c:pt idx="4596">
                  <c:v>0.53166666669999996</c:v>
                </c:pt>
                <c:pt idx="4597">
                  <c:v>0.53200000000000003</c:v>
                </c:pt>
                <c:pt idx="4598">
                  <c:v>0.53233333329999999</c:v>
                </c:pt>
                <c:pt idx="4599">
                  <c:v>0.53266666669999996</c:v>
                </c:pt>
                <c:pt idx="4600">
                  <c:v>0.53300000000000003</c:v>
                </c:pt>
                <c:pt idx="4601">
                  <c:v>0.53333333329999999</c:v>
                </c:pt>
                <c:pt idx="4602">
                  <c:v>0.53366666669999996</c:v>
                </c:pt>
                <c:pt idx="4603">
                  <c:v>0.53400000000000003</c:v>
                </c:pt>
                <c:pt idx="4604">
                  <c:v>0.53433333329999999</c:v>
                </c:pt>
                <c:pt idx="4605">
                  <c:v>0.53466666669999996</c:v>
                </c:pt>
                <c:pt idx="4606">
                  <c:v>0.53500000000000003</c:v>
                </c:pt>
                <c:pt idx="4607">
                  <c:v>0.53533333329999999</c:v>
                </c:pt>
                <c:pt idx="4608">
                  <c:v>0.53566666669999996</c:v>
                </c:pt>
                <c:pt idx="4609">
                  <c:v>0.53600000000000003</c:v>
                </c:pt>
                <c:pt idx="4610">
                  <c:v>0.53633333329999999</c:v>
                </c:pt>
                <c:pt idx="4611">
                  <c:v>0.53666666669999996</c:v>
                </c:pt>
                <c:pt idx="4612">
                  <c:v>0.53700000000000003</c:v>
                </c:pt>
                <c:pt idx="4613">
                  <c:v>0.53733333329999999</c:v>
                </c:pt>
                <c:pt idx="4614">
                  <c:v>0.53766666669999996</c:v>
                </c:pt>
                <c:pt idx="4615">
                  <c:v>0.53800000000000003</c:v>
                </c:pt>
                <c:pt idx="4616">
                  <c:v>0.53833333329999999</c:v>
                </c:pt>
                <c:pt idx="4617">
                  <c:v>0.53866666669999996</c:v>
                </c:pt>
                <c:pt idx="4618">
                  <c:v>0.53900000000000003</c:v>
                </c:pt>
                <c:pt idx="4619">
                  <c:v>0.5393333333</c:v>
                </c:pt>
                <c:pt idx="4620">
                  <c:v>0.53966666669999996</c:v>
                </c:pt>
                <c:pt idx="4621">
                  <c:v>0.54</c:v>
                </c:pt>
                <c:pt idx="4622">
                  <c:v>0.5403333333</c:v>
                </c:pt>
                <c:pt idx="4623">
                  <c:v>0.54066666669999996</c:v>
                </c:pt>
                <c:pt idx="4624">
                  <c:v>0.54100000000000004</c:v>
                </c:pt>
                <c:pt idx="4625">
                  <c:v>0.5413333333</c:v>
                </c:pt>
                <c:pt idx="4626">
                  <c:v>0.54166666669999997</c:v>
                </c:pt>
                <c:pt idx="4627">
                  <c:v>0.54200000000000004</c:v>
                </c:pt>
                <c:pt idx="4628">
                  <c:v>0.5423333333</c:v>
                </c:pt>
                <c:pt idx="4629">
                  <c:v>0.54266666669999997</c:v>
                </c:pt>
                <c:pt idx="4630">
                  <c:v>0.54300000000000004</c:v>
                </c:pt>
                <c:pt idx="4631">
                  <c:v>0.5433333333</c:v>
                </c:pt>
                <c:pt idx="4632">
                  <c:v>0.54366666669999997</c:v>
                </c:pt>
                <c:pt idx="4633">
                  <c:v>0.54400000000000004</c:v>
                </c:pt>
                <c:pt idx="4634">
                  <c:v>0.5443333333</c:v>
                </c:pt>
                <c:pt idx="4635">
                  <c:v>0.54466666669999997</c:v>
                </c:pt>
                <c:pt idx="4636">
                  <c:v>0.54500000000000004</c:v>
                </c:pt>
                <c:pt idx="4637">
                  <c:v>0.5453333333</c:v>
                </c:pt>
                <c:pt idx="4638">
                  <c:v>0.54566666669999997</c:v>
                </c:pt>
                <c:pt idx="4639">
                  <c:v>0.54600000000000004</c:v>
                </c:pt>
                <c:pt idx="4640">
                  <c:v>0.5463333333</c:v>
                </c:pt>
                <c:pt idx="4641">
                  <c:v>0.54666666669999997</c:v>
                </c:pt>
                <c:pt idx="4642">
                  <c:v>0.54700000000000004</c:v>
                </c:pt>
                <c:pt idx="4643">
                  <c:v>0.5473333333</c:v>
                </c:pt>
                <c:pt idx="4644">
                  <c:v>0.54766666669999997</c:v>
                </c:pt>
                <c:pt idx="4645">
                  <c:v>0.54800000000000004</c:v>
                </c:pt>
                <c:pt idx="4646">
                  <c:v>0.5483333333</c:v>
                </c:pt>
                <c:pt idx="4647">
                  <c:v>0.54866666669999997</c:v>
                </c:pt>
                <c:pt idx="4648">
                  <c:v>0.54900000000000004</c:v>
                </c:pt>
                <c:pt idx="4649">
                  <c:v>0.5493333333</c:v>
                </c:pt>
                <c:pt idx="4650">
                  <c:v>0.54966666669999997</c:v>
                </c:pt>
                <c:pt idx="4651">
                  <c:v>0.55000000000000004</c:v>
                </c:pt>
                <c:pt idx="4652">
                  <c:v>0.5503333333</c:v>
                </c:pt>
                <c:pt idx="4653">
                  <c:v>0.55066666669999997</c:v>
                </c:pt>
                <c:pt idx="4654">
                  <c:v>0.55100000000000005</c:v>
                </c:pt>
                <c:pt idx="4655">
                  <c:v>0.55133333330000001</c:v>
                </c:pt>
                <c:pt idx="4656">
                  <c:v>0.55166666669999997</c:v>
                </c:pt>
                <c:pt idx="4657">
                  <c:v>0.55200000000000005</c:v>
                </c:pt>
                <c:pt idx="4658">
                  <c:v>0.55233333330000001</c:v>
                </c:pt>
                <c:pt idx="4659">
                  <c:v>0.55266666669999998</c:v>
                </c:pt>
                <c:pt idx="4660">
                  <c:v>0.55300000000000005</c:v>
                </c:pt>
                <c:pt idx="4661">
                  <c:v>0.55333333330000001</c:v>
                </c:pt>
                <c:pt idx="4662">
                  <c:v>0.55366666669999998</c:v>
                </c:pt>
                <c:pt idx="4663">
                  <c:v>0.55400000000000005</c:v>
                </c:pt>
                <c:pt idx="4664">
                  <c:v>0.55433333330000001</c:v>
                </c:pt>
                <c:pt idx="4665">
                  <c:v>0.55466666669999998</c:v>
                </c:pt>
                <c:pt idx="4666">
                  <c:v>0.55500000000000005</c:v>
                </c:pt>
                <c:pt idx="4667">
                  <c:v>0.55533333330000001</c:v>
                </c:pt>
                <c:pt idx="4668">
                  <c:v>0.55566666669999998</c:v>
                </c:pt>
                <c:pt idx="4669">
                  <c:v>0.55600000000000005</c:v>
                </c:pt>
                <c:pt idx="4670">
                  <c:v>0.55633333330000001</c:v>
                </c:pt>
                <c:pt idx="4671">
                  <c:v>0.55666666669999998</c:v>
                </c:pt>
                <c:pt idx="4672">
                  <c:v>0.55700000000000005</c:v>
                </c:pt>
                <c:pt idx="4673">
                  <c:v>0.55733333330000001</c:v>
                </c:pt>
                <c:pt idx="4674">
                  <c:v>0.55766666669999998</c:v>
                </c:pt>
                <c:pt idx="4675">
                  <c:v>0.55800000000000005</c:v>
                </c:pt>
                <c:pt idx="4676">
                  <c:v>0.55833333330000001</c:v>
                </c:pt>
                <c:pt idx="4677">
                  <c:v>0.55866666669999998</c:v>
                </c:pt>
                <c:pt idx="4678">
                  <c:v>0.55900000000000005</c:v>
                </c:pt>
                <c:pt idx="4679">
                  <c:v>0.55933333330000001</c:v>
                </c:pt>
                <c:pt idx="4680">
                  <c:v>0.55966666669999998</c:v>
                </c:pt>
                <c:pt idx="4681">
                  <c:v>0.56000000000000005</c:v>
                </c:pt>
                <c:pt idx="4682">
                  <c:v>0.56033333330000001</c:v>
                </c:pt>
                <c:pt idx="4683">
                  <c:v>0.56066666669999998</c:v>
                </c:pt>
                <c:pt idx="4684">
                  <c:v>0.56100000000000005</c:v>
                </c:pt>
                <c:pt idx="4685">
                  <c:v>0.56133333330000001</c:v>
                </c:pt>
                <c:pt idx="4686">
                  <c:v>0.56166666669999998</c:v>
                </c:pt>
                <c:pt idx="4687">
                  <c:v>0.56200000000000006</c:v>
                </c:pt>
                <c:pt idx="4688">
                  <c:v>0.56233333330000002</c:v>
                </c:pt>
                <c:pt idx="4689">
                  <c:v>0.56266666669999998</c:v>
                </c:pt>
                <c:pt idx="4690">
                  <c:v>0.56299999999999994</c:v>
                </c:pt>
                <c:pt idx="4691">
                  <c:v>0.56333333330000002</c:v>
                </c:pt>
                <c:pt idx="4692">
                  <c:v>0.56366666669999999</c:v>
                </c:pt>
                <c:pt idx="4693">
                  <c:v>0.56399999999999995</c:v>
                </c:pt>
                <c:pt idx="4694">
                  <c:v>0.56433333330000002</c:v>
                </c:pt>
                <c:pt idx="4695">
                  <c:v>0.56466666669999999</c:v>
                </c:pt>
                <c:pt idx="4696">
                  <c:v>0.56499999999999995</c:v>
                </c:pt>
                <c:pt idx="4697">
                  <c:v>0.56533333330000002</c:v>
                </c:pt>
                <c:pt idx="4698">
                  <c:v>0.56566666669999999</c:v>
                </c:pt>
                <c:pt idx="4699">
                  <c:v>0.56599999999999995</c:v>
                </c:pt>
                <c:pt idx="4700">
                  <c:v>0.56633333330000002</c:v>
                </c:pt>
                <c:pt idx="4701">
                  <c:v>0.56666666669999999</c:v>
                </c:pt>
                <c:pt idx="4702">
                  <c:v>0.56699999999999995</c:v>
                </c:pt>
                <c:pt idx="4703">
                  <c:v>0.56733333330000002</c:v>
                </c:pt>
                <c:pt idx="4704">
                  <c:v>0.56766666669999999</c:v>
                </c:pt>
                <c:pt idx="4705">
                  <c:v>0.56799999999999995</c:v>
                </c:pt>
                <c:pt idx="4706">
                  <c:v>0.56833333330000002</c:v>
                </c:pt>
                <c:pt idx="4707">
                  <c:v>0.56866666669999999</c:v>
                </c:pt>
                <c:pt idx="4708">
                  <c:v>0.56899999999999995</c:v>
                </c:pt>
                <c:pt idx="4709">
                  <c:v>0.56933333330000002</c:v>
                </c:pt>
                <c:pt idx="4710">
                  <c:v>0.56966666669999999</c:v>
                </c:pt>
                <c:pt idx="4711">
                  <c:v>0.56999999999999995</c:v>
                </c:pt>
                <c:pt idx="4712">
                  <c:v>0.57033333330000002</c:v>
                </c:pt>
                <c:pt idx="4713">
                  <c:v>0.57066666669999999</c:v>
                </c:pt>
                <c:pt idx="4714">
                  <c:v>0.57099999999999995</c:v>
                </c:pt>
                <c:pt idx="4715">
                  <c:v>0.57133333330000002</c:v>
                </c:pt>
                <c:pt idx="4716">
                  <c:v>0.57166666669999999</c:v>
                </c:pt>
                <c:pt idx="4717">
                  <c:v>0.57199999999999995</c:v>
                </c:pt>
                <c:pt idx="4718">
                  <c:v>0.57233333330000002</c:v>
                </c:pt>
                <c:pt idx="4719">
                  <c:v>0.57266666669999999</c:v>
                </c:pt>
                <c:pt idx="4720">
                  <c:v>0.57299999999999995</c:v>
                </c:pt>
                <c:pt idx="4721">
                  <c:v>0.57333333330000003</c:v>
                </c:pt>
                <c:pt idx="4722">
                  <c:v>0.57366666669999999</c:v>
                </c:pt>
                <c:pt idx="4723">
                  <c:v>0.57399999999999995</c:v>
                </c:pt>
                <c:pt idx="4724">
                  <c:v>0.57433333330000003</c:v>
                </c:pt>
                <c:pt idx="4725">
                  <c:v>0.5746666667</c:v>
                </c:pt>
                <c:pt idx="4726">
                  <c:v>0.57499999999999996</c:v>
                </c:pt>
                <c:pt idx="4727">
                  <c:v>0.57533333330000003</c:v>
                </c:pt>
                <c:pt idx="4728">
                  <c:v>0.5756666667</c:v>
                </c:pt>
                <c:pt idx="4729">
                  <c:v>0.57599999999999996</c:v>
                </c:pt>
                <c:pt idx="4730">
                  <c:v>0.57633333330000003</c:v>
                </c:pt>
                <c:pt idx="4731">
                  <c:v>0.5766666667</c:v>
                </c:pt>
                <c:pt idx="4732">
                  <c:v>0.57699999999999996</c:v>
                </c:pt>
                <c:pt idx="4733">
                  <c:v>0.57733333330000003</c:v>
                </c:pt>
                <c:pt idx="4734">
                  <c:v>0.5776666667</c:v>
                </c:pt>
                <c:pt idx="4735">
                  <c:v>0.57799999999999996</c:v>
                </c:pt>
                <c:pt idx="4736">
                  <c:v>0.57833333330000003</c:v>
                </c:pt>
                <c:pt idx="4737">
                  <c:v>0.5786666667</c:v>
                </c:pt>
                <c:pt idx="4738">
                  <c:v>0.57899999999999996</c:v>
                </c:pt>
                <c:pt idx="4739">
                  <c:v>0.57933333330000003</c:v>
                </c:pt>
                <c:pt idx="4740">
                  <c:v>0.5796666667</c:v>
                </c:pt>
                <c:pt idx="4741">
                  <c:v>0.57999999999999996</c:v>
                </c:pt>
                <c:pt idx="4742">
                  <c:v>0.58033333330000003</c:v>
                </c:pt>
                <c:pt idx="4743">
                  <c:v>0.5806666667</c:v>
                </c:pt>
                <c:pt idx="4744">
                  <c:v>0.58099999999999996</c:v>
                </c:pt>
                <c:pt idx="4745">
                  <c:v>0.58133333330000003</c:v>
                </c:pt>
                <c:pt idx="4746">
                  <c:v>0.5816666667</c:v>
                </c:pt>
                <c:pt idx="4747">
                  <c:v>0.58199999999999996</c:v>
                </c:pt>
                <c:pt idx="4748">
                  <c:v>0.58233333330000003</c:v>
                </c:pt>
                <c:pt idx="4749">
                  <c:v>0.5826666667</c:v>
                </c:pt>
                <c:pt idx="4750">
                  <c:v>0.58299999999999996</c:v>
                </c:pt>
                <c:pt idx="4751">
                  <c:v>0.58333333330000003</c:v>
                </c:pt>
                <c:pt idx="4752">
                  <c:v>0.5836666667</c:v>
                </c:pt>
                <c:pt idx="4753">
                  <c:v>0.58399999999999996</c:v>
                </c:pt>
                <c:pt idx="4754">
                  <c:v>0.58433333330000004</c:v>
                </c:pt>
                <c:pt idx="4755">
                  <c:v>0.5846666667</c:v>
                </c:pt>
                <c:pt idx="4756">
                  <c:v>0.58499999999999996</c:v>
                </c:pt>
                <c:pt idx="4757">
                  <c:v>0.58533333330000004</c:v>
                </c:pt>
                <c:pt idx="4758">
                  <c:v>0.5856666667</c:v>
                </c:pt>
                <c:pt idx="4759">
                  <c:v>0.58599999999999997</c:v>
                </c:pt>
                <c:pt idx="4760">
                  <c:v>0.58633333330000004</c:v>
                </c:pt>
                <c:pt idx="4761">
                  <c:v>0.58666666670000001</c:v>
                </c:pt>
                <c:pt idx="4762">
                  <c:v>0.58699999999999997</c:v>
                </c:pt>
                <c:pt idx="4763">
                  <c:v>0.58733333330000004</c:v>
                </c:pt>
                <c:pt idx="4764">
                  <c:v>0.58766666670000001</c:v>
                </c:pt>
                <c:pt idx="4765">
                  <c:v>0.58799999999999997</c:v>
                </c:pt>
                <c:pt idx="4766">
                  <c:v>0.58833333330000004</c:v>
                </c:pt>
                <c:pt idx="4767">
                  <c:v>0.58866666670000001</c:v>
                </c:pt>
                <c:pt idx="4768">
                  <c:v>0.58899999999999997</c:v>
                </c:pt>
                <c:pt idx="4769">
                  <c:v>0.58933333330000004</c:v>
                </c:pt>
                <c:pt idx="4770">
                  <c:v>0.58966666670000001</c:v>
                </c:pt>
                <c:pt idx="4771">
                  <c:v>0.59</c:v>
                </c:pt>
                <c:pt idx="4772">
                  <c:v>0.59033333330000004</c:v>
                </c:pt>
                <c:pt idx="4773">
                  <c:v>0.59066666670000001</c:v>
                </c:pt>
                <c:pt idx="4774">
                  <c:v>0.59099999999999997</c:v>
                </c:pt>
                <c:pt idx="4775">
                  <c:v>0.59133333330000004</c:v>
                </c:pt>
                <c:pt idx="4776">
                  <c:v>0.59166666670000001</c:v>
                </c:pt>
                <c:pt idx="4777">
                  <c:v>0.59199999999999997</c:v>
                </c:pt>
                <c:pt idx="4778">
                  <c:v>0.59233333330000004</c:v>
                </c:pt>
                <c:pt idx="4779">
                  <c:v>0.59266666670000001</c:v>
                </c:pt>
                <c:pt idx="4780">
                  <c:v>0.59299999999999997</c:v>
                </c:pt>
                <c:pt idx="4781">
                  <c:v>0.59333333330000004</c:v>
                </c:pt>
                <c:pt idx="4782">
                  <c:v>0.59366666670000001</c:v>
                </c:pt>
                <c:pt idx="4783">
                  <c:v>0.59399999999999997</c:v>
                </c:pt>
                <c:pt idx="4784">
                  <c:v>0.59433333330000004</c:v>
                </c:pt>
                <c:pt idx="4785">
                  <c:v>0.59466666670000001</c:v>
                </c:pt>
                <c:pt idx="4786">
                  <c:v>0.59499999999999997</c:v>
                </c:pt>
                <c:pt idx="4787">
                  <c:v>0.59533333330000004</c:v>
                </c:pt>
                <c:pt idx="4788">
                  <c:v>0.59566666670000001</c:v>
                </c:pt>
                <c:pt idx="4789">
                  <c:v>0.59599999999999997</c:v>
                </c:pt>
                <c:pt idx="4790">
                  <c:v>0.59633333330000005</c:v>
                </c:pt>
                <c:pt idx="4791">
                  <c:v>0.59666666670000001</c:v>
                </c:pt>
                <c:pt idx="4792">
                  <c:v>0.59699999999999998</c:v>
                </c:pt>
                <c:pt idx="4793">
                  <c:v>0.59733333330000005</c:v>
                </c:pt>
                <c:pt idx="4794">
                  <c:v>0.59766666670000002</c:v>
                </c:pt>
                <c:pt idx="4795">
                  <c:v>0.59799999999999998</c:v>
                </c:pt>
                <c:pt idx="4796">
                  <c:v>0.59833333330000005</c:v>
                </c:pt>
                <c:pt idx="4797">
                  <c:v>0.59866666670000002</c:v>
                </c:pt>
                <c:pt idx="4798">
                  <c:v>0.59899999999999998</c:v>
                </c:pt>
                <c:pt idx="4799">
                  <c:v>0.59933333330000005</c:v>
                </c:pt>
                <c:pt idx="4800">
                  <c:v>0.59966666670000002</c:v>
                </c:pt>
                <c:pt idx="4801">
                  <c:v>0.6</c:v>
                </c:pt>
                <c:pt idx="4802">
                  <c:v>0.60033333330000005</c:v>
                </c:pt>
                <c:pt idx="4803">
                  <c:v>0.60066666670000002</c:v>
                </c:pt>
                <c:pt idx="4804">
                  <c:v>0.60099999999999998</c:v>
                </c:pt>
                <c:pt idx="4805">
                  <c:v>0.60133333330000005</c:v>
                </c:pt>
                <c:pt idx="4806">
                  <c:v>0.60166666670000002</c:v>
                </c:pt>
                <c:pt idx="4807">
                  <c:v>0.60199999999999998</c:v>
                </c:pt>
                <c:pt idx="4808">
                  <c:v>0.60233333330000005</c:v>
                </c:pt>
                <c:pt idx="4809">
                  <c:v>0.60266666670000002</c:v>
                </c:pt>
                <c:pt idx="4810">
                  <c:v>0.60299999999999998</c:v>
                </c:pt>
                <c:pt idx="4811">
                  <c:v>0.60333333330000005</c:v>
                </c:pt>
                <c:pt idx="4812">
                  <c:v>0.60366666670000002</c:v>
                </c:pt>
                <c:pt idx="4813">
                  <c:v>0.60399999999999998</c:v>
                </c:pt>
                <c:pt idx="4814">
                  <c:v>0.60433333330000005</c:v>
                </c:pt>
                <c:pt idx="4815">
                  <c:v>0.60466666670000002</c:v>
                </c:pt>
                <c:pt idx="4816">
                  <c:v>0.60499999999999998</c:v>
                </c:pt>
                <c:pt idx="4817">
                  <c:v>0.60533333330000005</c:v>
                </c:pt>
                <c:pt idx="4818">
                  <c:v>0.60566666670000002</c:v>
                </c:pt>
                <c:pt idx="4819">
                  <c:v>0.60599999999999998</c:v>
                </c:pt>
                <c:pt idx="4820">
                  <c:v>0.60633333330000005</c:v>
                </c:pt>
                <c:pt idx="4821">
                  <c:v>0.60666666670000002</c:v>
                </c:pt>
                <c:pt idx="4822">
                  <c:v>0.60699999999999998</c:v>
                </c:pt>
                <c:pt idx="4823">
                  <c:v>0.60733333329999994</c:v>
                </c:pt>
                <c:pt idx="4824">
                  <c:v>0.60766666670000002</c:v>
                </c:pt>
                <c:pt idx="4825">
                  <c:v>0.60799999999999998</c:v>
                </c:pt>
                <c:pt idx="4826">
                  <c:v>0.60833333329999995</c:v>
                </c:pt>
                <c:pt idx="4827">
                  <c:v>0.60866666670000003</c:v>
                </c:pt>
                <c:pt idx="4828">
                  <c:v>0.60899999999999999</c:v>
                </c:pt>
                <c:pt idx="4829">
                  <c:v>0.60933333329999995</c:v>
                </c:pt>
                <c:pt idx="4830">
                  <c:v>0.60966666670000003</c:v>
                </c:pt>
                <c:pt idx="4831">
                  <c:v>0.61</c:v>
                </c:pt>
                <c:pt idx="4832">
                  <c:v>0.61033333329999995</c:v>
                </c:pt>
                <c:pt idx="4833">
                  <c:v>0.61066666670000003</c:v>
                </c:pt>
                <c:pt idx="4834">
                  <c:v>0.61099999999999999</c:v>
                </c:pt>
                <c:pt idx="4835">
                  <c:v>0.61133333329999995</c:v>
                </c:pt>
                <c:pt idx="4836">
                  <c:v>0.61166666670000003</c:v>
                </c:pt>
                <c:pt idx="4837">
                  <c:v>0.61199999999999999</c:v>
                </c:pt>
                <c:pt idx="4838">
                  <c:v>0.61233333329999995</c:v>
                </c:pt>
                <c:pt idx="4839">
                  <c:v>0.61266666670000003</c:v>
                </c:pt>
                <c:pt idx="4840">
                  <c:v>0.61299999999999999</c:v>
                </c:pt>
                <c:pt idx="4841">
                  <c:v>0.61333333329999995</c:v>
                </c:pt>
                <c:pt idx="4842">
                  <c:v>0.61366666670000003</c:v>
                </c:pt>
                <c:pt idx="4843">
                  <c:v>0.61399999999999999</c:v>
                </c:pt>
                <c:pt idx="4844">
                  <c:v>0.61433333329999995</c:v>
                </c:pt>
                <c:pt idx="4845">
                  <c:v>0.61466666670000003</c:v>
                </c:pt>
                <c:pt idx="4846">
                  <c:v>0.61499999999999999</c:v>
                </c:pt>
                <c:pt idx="4847">
                  <c:v>0.61533333329999995</c:v>
                </c:pt>
                <c:pt idx="4848">
                  <c:v>0.61566666670000003</c:v>
                </c:pt>
                <c:pt idx="4849">
                  <c:v>0.61599999999999999</c:v>
                </c:pt>
                <c:pt idx="4850">
                  <c:v>0.61633333329999995</c:v>
                </c:pt>
                <c:pt idx="4851">
                  <c:v>0.61666666670000003</c:v>
                </c:pt>
                <c:pt idx="4852">
                  <c:v>0.61699999999999999</c:v>
                </c:pt>
                <c:pt idx="4853">
                  <c:v>0.61733333329999995</c:v>
                </c:pt>
                <c:pt idx="4854">
                  <c:v>0.61766666670000003</c:v>
                </c:pt>
                <c:pt idx="4855">
                  <c:v>0.61799999999999999</c:v>
                </c:pt>
                <c:pt idx="4856">
                  <c:v>0.61833333329999995</c:v>
                </c:pt>
                <c:pt idx="4857">
                  <c:v>0.61866666670000003</c:v>
                </c:pt>
                <c:pt idx="4858">
                  <c:v>0.61899999999999999</c:v>
                </c:pt>
                <c:pt idx="4859">
                  <c:v>0.61933333329999996</c:v>
                </c:pt>
                <c:pt idx="4860">
                  <c:v>0.61966666670000004</c:v>
                </c:pt>
                <c:pt idx="4861">
                  <c:v>0.62</c:v>
                </c:pt>
                <c:pt idx="4862">
                  <c:v>0.62033333329999996</c:v>
                </c:pt>
                <c:pt idx="4863">
                  <c:v>0.62066666670000004</c:v>
                </c:pt>
                <c:pt idx="4864">
                  <c:v>0.621</c:v>
                </c:pt>
                <c:pt idx="4865">
                  <c:v>0.62133333329999996</c:v>
                </c:pt>
                <c:pt idx="4866">
                  <c:v>0.62166666670000004</c:v>
                </c:pt>
                <c:pt idx="4867">
                  <c:v>0.622</c:v>
                </c:pt>
                <c:pt idx="4868">
                  <c:v>0.62233333329999996</c:v>
                </c:pt>
                <c:pt idx="4869">
                  <c:v>0.62266666670000004</c:v>
                </c:pt>
                <c:pt idx="4870">
                  <c:v>0.623</c:v>
                </c:pt>
                <c:pt idx="4871">
                  <c:v>0.62333333329999996</c:v>
                </c:pt>
                <c:pt idx="4872">
                  <c:v>0.62366666670000004</c:v>
                </c:pt>
                <c:pt idx="4873">
                  <c:v>0.624</c:v>
                </c:pt>
                <c:pt idx="4874">
                  <c:v>0.62433333329999996</c:v>
                </c:pt>
                <c:pt idx="4875">
                  <c:v>0.62466666670000004</c:v>
                </c:pt>
                <c:pt idx="4876">
                  <c:v>0.625</c:v>
                </c:pt>
                <c:pt idx="4877">
                  <c:v>0.62533333329999996</c:v>
                </c:pt>
                <c:pt idx="4878">
                  <c:v>0.62566666670000004</c:v>
                </c:pt>
                <c:pt idx="4879">
                  <c:v>0.626</c:v>
                </c:pt>
                <c:pt idx="4880">
                  <c:v>0.62633333329999996</c:v>
                </c:pt>
                <c:pt idx="4881">
                  <c:v>0.62666666670000004</c:v>
                </c:pt>
                <c:pt idx="4882">
                  <c:v>0.627</c:v>
                </c:pt>
                <c:pt idx="4883">
                  <c:v>0.62733333329999996</c:v>
                </c:pt>
                <c:pt idx="4884">
                  <c:v>0.62766666670000004</c:v>
                </c:pt>
                <c:pt idx="4885">
                  <c:v>0.628</c:v>
                </c:pt>
                <c:pt idx="4886">
                  <c:v>0.62833333329999996</c:v>
                </c:pt>
                <c:pt idx="4887">
                  <c:v>0.62866666670000004</c:v>
                </c:pt>
                <c:pt idx="4888">
                  <c:v>0.629</c:v>
                </c:pt>
                <c:pt idx="4889">
                  <c:v>0.62933333329999996</c:v>
                </c:pt>
                <c:pt idx="4890">
                  <c:v>0.62966666670000004</c:v>
                </c:pt>
                <c:pt idx="4891">
                  <c:v>0.63</c:v>
                </c:pt>
                <c:pt idx="4892">
                  <c:v>0.63033333329999996</c:v>
                </c:pt>
                <c:pt idx="4893">
                  <c:v>0.63066666670000004</c:v>
                </c:pt>
                <c:pt idx="4894">
                  <c:v>0.63100000000000001</c:v>
                </c:pt>
                <c:pt idx="4895">
                  <c:v>0.63133333329999997</c:v>
                </c:pt>
                <c:pt idx="4896">
                  <c:v>0.63166666670000005</c:v>
                </c:pt>
                <c:pt idx="4897">
                  <c:v>0.63200000000000001</c:v>
                </c:pt>
                <c:pt idx="4898">
                  <c:v>0.63233333329999997</c:v>
                </c:pt>
                <c:pt idx="4899">
                  <c:v>0.63266666670000005</c:v>
                </c:pt>
                <c:pt idx="4900">
                  <c:v>0.63300000000000001</c:v>
                </c:pt>
                <c:pt idx="4901">
                  <c:v>0.63333333329999997</c:v>
                </c:pt>
                <c:pt idx="4902">
                  <c:v>0.63366666670000005</c:v>
                </c:pt>
                <c:pt idx="4903">
                  <c:v>0.63400000000000001</c:v>
                </c:pt>
                <c:pt idx="4904">
                  <c:v>0.63433333329999997</c:v>
                </c:pt>
                <c:pt idx="4905">
                  <c:v>0.63466666670000005</c:v>
                </c:pt>
                <c:pt idx="4906">
                  <c:v>0.63500000000000001</c:v>
                </c:pt>
                <c:pt idx="4907">
                  <c:v>0.63533333329999997</c:v>
                </c:pt>
                <c:pt idx="4908">
                  <c:v>0.63566666670000005</c:v>
                </c:pt>
                <c:pt idx="4909">
                  <c:v>0.63600000000000001</c:v>
                </c:pt>
                <c:pt idx="4910">
                  <c:v>0.63633333329999997</c:v>
                </c:pt>
                <c:pt idx="4911">
                  <c:v>0.63666666670000005</c:v>
                </c:pt>
                <c:pt idx="4912">
                  <c:v>0.63700000000000001</c:v>
                </c:pt>
                <c:pt idx="4913">
                  <c:v>0.63733333329999997</c:v>
                </c:pt>
                <c:pt idx="4914">
                  <c:v>0.63766666670000005</c:v>
                </c:pt>
                <c:pt idx="4915">
                  <c:v>0.63800000000000001</c:v>
                </c:pt>
                <c:pt idx="4916">
                  <c:v>0.63833333329999997</c:v>
                </c:pt>
                <c:pt idx="4917">
                  <c:v>0.63866666670000005</c:v>
                </c:pt>
                <c:pt idx="4918">
                  <c:v>0.63900000000000001</c:v>
                </c:pt>
                <c:pt idx="4919">
                  <c:v>0.63933333329999997</c:v>
                </c:pt>
                <c:pt idx="4920">
                  <c:v>0.63966666670000005</c:v>
                </c:pt>
                <c:pt idx="4921">
                  <c:v>0.64</c:v>
                </c:pt>
                <c:pt idx="4922">
                  <c:v>0.64033333329999997</c:v>
                </c:pt>
                <c:pt idx="4923">
                  <c:v>0.64066666670000005</c:v>
                </c:pt>
                <c:pt idx="4924">
                  <c:v>0.64100000000000001</c:v>
                </c:pt>
                <c:pt idx="4925">
                  <c:v>0.64133333329999997</c:v>
                </c:pt>
                <c:pt idx="4926">
                  <c:v>0.64166666670000005</c:v>
                </c:pt>
                <c:pt idx="4927">
                  <c:v>0.64200000000000002</c:v>
                </c:pt>
                <c:pt idx="4928">
                  <c:v>0.64233333329999998</c:v>
                </c:pt>
                <c:pt idx="4929">
                  <c:v>0.64266666670000006</c:v>
                </c:pt>
                <c:pt idx="4930">
                  <c:v>0.64300000000000002</c:v>
                </c:pt>
                <c:pt idx="4931">
                  <c:v>0.64333333329999998</c:v>
                </c:pt>
                <c:pt idx="4932">
                  <c:v>0.64366666669999995</c:v>
                </c:pt>
                <c:pt idx="4933">
                  <c:v>0.64400000000000002</c:v>
                </c:pt>
                <c:pt idx="4934">
                  <c:v>0.64433333329999998</c:v>
                </c:pt>
                <c:pt idx="4935">
                  <c:v>0.64466666669999995</c:v>
                </c:pt>
                <c:pt idx="4936">
                  <c:v>0.64500000000000002</c:v>
                </c:pt>
                <c:pt idx="4937">
                  <c:v>0.64533333329999998</c:v>
                </c:pt>
                <c:pt idx="4938">
                  <c:v>0.64566666669999995</c:v>
                </c:pt>
                <c:pt idx="4939">
                  <c:v>0.64600000000000002</c:v>
                </c:pt>
                <c:pt idx="4940">
                  <c:v>0.64633333329999998</c:v>
                </c:pt>
                <c:pt idx="4941">
                  <c:v>0.64666666669999995</c:v>
                </c:pt>
                <c:pt idx="4942">
                  <c:v>0.64700000000000002</c:v>
                </c:pt>
                <c:pt idx="4943">
                  <c:v>0.64733333329999998</c:v>
                </c:pt>
                <c:pt idx="4944">
                  <c:v>0.64766666669999995</c:v>
                </c:pt>
                <c:pt idx="4945">
                  <c:v>0.64800000000000002</c:v>
                </c:pt>
                <c:pt idx="4946">
                  <c:v>0.64833333329999998</c:v>
                </c:pt>
                <c:pt idx="4947">
                  <c:v>0.64866666669999995</c:v>
                </c:pt>
                <c:pt idx="4948">
                  <c:v>0.64900000000000002</c:v>
                </c:pt>
                <c:pt idx="4949">
                  <c:v>0.64933333329999998</c:v>
                </c:pt>
                <c:pt idx="4950">
                  <c:v>0.64966666669999995</c:v>
                </c:pt>
                <c:pt idx="4951">
                  <c:v>0.65</c:v>
                </c:pt>
                <c:pt idx="4952">
                  <c:v>0.65033333329999998</c:v>
                </c:pt>
                <c:pt idx="4953">
                  <c:v>0.65066666669999995</c:v>
                </c:pt>
                <c:pt idx="4954">
                  <c:v>0.65100000000000002</c:v>
                </c:pt>
                <c:pt idx="4955">
                  <c:v>0.65133333329999998</c:v>
                </c:pt>
                <c:pt idx="4956">
                  <c:v>0.65166666669999995</c:v>
                </c:pt>
                <c:pt idx="4957">
                  <c:v>0.65200000000000002</c:v>
                </c:pt>
                <c:pt idx="4958">
                  <c:v>0.65233333329999998</c:v>
                </c:pt>
                <c:pt idx="4959">
                  <c:v>0.65266666669999995</c:v>
                </c:pt>
                <c:pt idx="4960">
                  <c:v>0.65300000000000002</c:v>
                </c:pt>
                <c:pt idx="4961">
                  <c:v>0.65333333329999999</c:v>
                </c:pt>
                <c:pt idx="4962">
                  <c:v>0.65366666669999995</c:v>
                </c:pt>
                <c:pt idx="4963">
                  <c:v>0.65400000000000003</c:v>
                </c:pt>
                <c:pt idx="4964">
                  <c:v>0.65433333329999999</c:v>
                </c:pt>
                <c:pt idx="4965">
                  <c:v>0.65466666669999996</c:v>
                </c:pt>
                <c:pt idx="4966">
                  <c:v>0.65500000000000003</c:v>
                </c:pt>
                <c:pt idx="4967">
                  <c:v>0.65533333329999999</c:v>
                </c:pt>
                <c:pt idx="4968">
                  <c:v>0.65566666669999996</c:v>
                </c:pt>
                <c:pt idx="4969">
                  <c:v>0.65600000000000003</c:v>
                </c:pt>
                <c:pt idx="4970">
                  <c:v>0.65633333329999999</c:v>
                </c:pt>
                <c:pt idx="4971">
                  <c:v>0.65666666669999996</c:v>
                </c:pt>
                <c:pt idx="4972">
                  <c:v>0.65700000000000003</c:v>
                </c:pt>
                <c:pt idx="4973">
                  <c:v>0.65733333329999999</c:v>
                </c:pt>
                <c:pt idx="4974">
                  <c:v>0.65766666669999996</c:v>
                </c:pt>
                <c:pt idx="4975">
                  <c:v>0.65800000000000003</c:v>
                </c:pt>
                <c:pt idx="4976">
                  <c:v>0.65833333329999999</c:v>
                </c:pt>
                <c:pt idx="4977">
                  <c:v>0.65866666669999996</c:v>
                </c:pt>
                <c:pt idx="4978">
                  <c:v>0.65900000000000003</c:v>
                </c:pt>
                <c:pt idx="4979">
                  <c:v>0.65933333329999999</c:v>
                </c:pt>
                <c:pt idx="4980">
                  <c:v>0.65966666669999996</c:v>
                </c:pt>
                <c:pt idx="4981">
                  <c:v>0.66</c:v>
                </c:pt>
                <c:pt idx="4982">
                  <c:v>0.66033333329999999</c:v>
                </c:pt>
                <c:pt idx="4983">
                  <c:v>0.66066666669999996</c:v>
                </c:pt>
                <c:pt idx="4984">
                  <c:v>0.66100000000000003</c:v>
                </c:pt>
                <c:pt idx="4985">
                  <c:v>0.66133333329999999</c:v>
                </c:pt>
                <c:pt idx="4986">
                  <c:v>0.66166666669999996</c:v>
                </c:pt>
                <c:pt idx="4987">
                  <c:v>0.66200000000000003</c:v>
                </c:pt>
                <c:pt idx="4988">
                  <c:v>0.66233333329999999</c:v>
                </c:pt>
                <c:pt idx="4989">
                  <c:v>0.66266666669999996</c:v>
                </c:pt>
                <c:pt idx="4990">
                  <c:v>0.66300000000000003</c:v>
                </c:pt>
                <c:pt idx="4991">
                  <c:v>0.66333333329999999</c:v>
                </c:pt>
                <c:pt idx="4992">
                  <c:v>0.66366666669999996</c:v>
                </c:pt>
                <c:pt idx="4993">
                  <c:v>0.66400000000000003</c:v>
                </c:pt>
                <c:pt idx="4994">
                  <c:v>0.6643333333</c:v>
                </c:pt>
                <c:pt idx="4995">
                  <c:v>0.66466666669999996</c:v>
                </c:pt>
                <c:pt idx="4996">
                  <c:v>0.66500000000000004</c:v>
                </c:pt>
                <c:pt idx="4997">
                  <c:v>0.6653333333</c:v>
                </c:pt>
                <c:pt idx="4998">
                  <c:v>0.66566666669999996</c:v>
                </c:pt>
                <c:pt idx="4999">
                  <c:v>0.66600000000000004</c:v>
                </c:pt>
                <c:pt idx="5000">
                  <c:v>0.6663333333</c:v>
                </c:pt>
                <c:pt idx="5001">
                  <c:v>0.66666666669999997</c:v>
                </c:pt>
                <c:pt idx="5002">
                  <c:v>0.66700000000000004</c:v>
                </c:pt>
                <c:pt idx="5003">
                  <c:v>0.6673333333</c:v>
                </c:pt>
                <c:pt idx="5004">
                  <c:v>0.66766666669999997</c:v>
                </c:pt>
                <c:pt idx="5005">
                  <c:v>0.66800000000000004</c:v>
                </c:pt>
                <c:pt idx="5006">
                  <c:v>0.6683333333</c:v>
                </c:pt>
                <c:pt idx="5007">
                  <c:v>0.66866666669999997</c:v>
                </c:pt>
                <c:pt idx="5008">
                  <c:v>0.66900000000000004</c:v>
                </c:pt>
                <c:pt idx="5009">
                  <c:v>0.6693333333</c:v>
                </c:pt>
                <c:pt idx="5010">
                  <c:v>0.66966666669999997</c:v>
                </c:pt>
                <c:pt idx="5011">
                  <c:v>0.67</c:v>
                </c:pt>
                <c:pt idx="5012">
                  <c:v>0.6703333333</c:v>
                </c:pt>
                <c:pt idx="5013">
                  <c:v>0.67066666669999997</c:v>
                </c:pt>
                <c:pt idx="5014">
                  <c:v>0.67100000000000004</c:v>
                </c:pt>
                <c:pt idx="5015">
                  <c:v>0.6713333333</c:v>
                </c:pt>
                <c:pt idx="5016">
                  <c:v>0.67166666669999997</c:v>
                </c:pt>
                <c:pt idx="5017">
                  <c:v>0.67200000000000004</c:v>
                </c:pt>
                <c:pt idx="5018">
                  <c:v>0.6723333333</c:v>
                </c:pt>
                <c:pt idx="5019">
                  <c:v>0.67266666669999997</c:v>
                </c:pt>
                <c:pt idx="5020">
                  <c:v>0.67300000000000004</c:v>
                </c:pt>
                <c:pt idx="5021">
                  <c:v>0.6733333333</c:v>
                </c:pt>
                <c:pt idx="5022">
                  <c:v>0.67366666669999997</c:v>
                </c:pt>
                <c:pt idx="5023">
                  <c:v>0.67400000000000004</c:v>
                </c:pt>
                <c:pt idx="5024">
                  <c:v>0.6743333333</c:v>
                </c:pt>
                <c:pt idx="5025">
                  <c:v>0.67466666669999997</c:v>
                </c:pt>
                <c:pt idx="5026">
                  <c:v>0.67500000000000004</c:v>
                </c:pt>
                <c:pt idx="5027">
                  <c:v>0.6753333333</c:v>
                </c:pt>
                <c:pt idx="5028">
                  <c:v>0.67566666669999997</c:v>
                </c:pt>
                <c:pt idx="5029">
                  <c:v>0.67600000000000005</c:v>
                </c:pt>
                <c:pt idx="5030">
                  <c:v>0.67633333330000001</c:v>
                </c:pt>
                <c:pt idx="5031">
                  <c:v>0.67666666669999997</c:v>
                </c:pt>
                <c:pt idx="5032">
                  <c:v>0.67700000000000005</c:v>
                </c:pt>
                <c:pt idx="5033">
                  <c:v>0.67733333330000001</c:v>
                </c:pt>
                <c:pt idx="5034">
                  <c:v>0.67766666669999998</c:v>
                </c:pt>
                <c:pt idx="5035">
                  <c:v>0.67800000000000005</c:v>
                </c:pt>
                <c:pt idx="5036">
                  <c:v>0.67833333330000001</c:v>
                </c:pt>
                <c:pt idx="5037">
                  <c:v>0.67866666669999998</c:v>
                </c:pt>
                <c:pt idx="5038">
                  <c:v>0.67900000000000005</c:v>
                </c:pt>
                <c:pt idx="5039">
                  <c:v>0.67933333330000001</c:v>
                </c:pt>
                <c:pt idx="5040">
                  <c:v>0.67966666669999998</c:v>
                </c:pt>
                <c:pt idx="5041">
                  <c:v>0.68</c:v>
                </c:pt>
                <c:pt idx="5042">
                  <c:v>0.68033333330000001</c:v>
                </c:pt>
                <c:pt idx="5043">
                  <c:v>0.68066666669999998</c:v>
                </c:pt>
                <c:pt idx="5044">
                  <c:v>0.68100000000000005</c:v>
                </c:pt>
                <c:pt idx="5045">
                  <c:v>0.68133333330000001</c:v>
                </c:pt>
                <c:pt idx="5046">
                  <c:v>0.68166666669999998</c:v>
                </c:pt>
                <c:pt idx="5047">
                  <c:v>0.68200000000000005</c:v>
                </c:pt>
                <c:pt idx="5048">
                  <c:v>0.68233333330000001</c:v>
                </c:pt>
                <c:pt idx="5049">
                  <c:v>0.68266666669999998</c:v>
                </c:pt>
                <c:pt idx="5050">
                  <c:v>0.68300000000000005</c:v>
                </c:pt>
                <c:pt idx="5051">
                  <c:v>0.68333333330000001</c:v>
                </c:pt>
                <c:pt idx="5052">
                  <c:v>0.68366666669999998</c:v>
                </c:pt>
                <c:pt idx="5053">
                  <c:v>0.68400000000000005</c:v>
                </c:pt>
                <c:pt idx="5054">
                  <c:v>0.68433333330000001</c:v>
                </c:pt>
                <c:pt idx="5055">
                  <c:v>0.68466666669999998</c:v>
                </c:pt>
                <c:pt idx="5056">
                  <c:v>0.68500000000000005</c:v>
                </c:pt>
                <c:pt idx="5057">
                  <c:v>0.68533333330000001</c:v>
                </c:pt>
                <c:pt idx="5058">
                  <c:v>0.68566666669999998</c:v>
                </c:pt>
                <c:pt idx="5059">
                  <c:v>0.68600000000000005</c:v>
                </c:pt>
                <c:pt idx="5060">
                  <c:v>0.68633333330000001</c:v>
                </c:pt>
                <c:pt idx="5061">
                  <c:v>0.68666666669999998</c:v>
                </c:pt>
                <c:pt idx="5062">
                  <c:v>0.68700000000000006</c:v>
                </c:pt>
                <c:pt idx="5063">
                  <c:v>0.68733333330000002</c:v>
                </c:pt>
                <c:pt idx="5064">
                  <c:v>0.68766666669999998</c:v>
                </c:pt>
                <c:pt idx="5065">
                  <c:v>0.68799999999999994</c:v>
                </c:pt>
                <c:pt idx="5066">
                  <c:v>0.68833333330000002</c:v>
                </c:pt>
                <c:pt idx="5067">
                  <c:v>0.68866666669999999</c:v>
                </c:pt>
                <c:pt idx="5068">
                  <c:v>0.68899999999999995</c:v>
                </c:pt>
                <c:pt idx="5069">
                  <c:v>0.68933333330000002</c:v>
                </c:pt>
                <c:pt idx="5070">
                  <c:v>0.68966666669999999</c:v>
                </c:pt>
                <c:pt idx="5071">
                  <c:v>0.69</c:v>
                </c:pt>
                <c:pt idx="5072">
                  <c:v>0.69033333330000002</c:v>
                </c:pt>
                <c:pt idx="5073">
                  <c:v>0.69066666669999999</c:v>
                </c:pt>
                <c:pt idx="5074">
                  <c:v>0.69099999999999995</c:v>
                </c:pt>
                <c:pt idx="5075">
                  <c:v>0.69133333330000002</c:v>
                </c:pt>
                <c:pt idx="5076">
                  <c:v>0.69166666669999999</c:v>
                </c:pt>
                <c:pt idx="5077">
                  <c:v>0.69199999999999995</c:v>
                </c:pt>
                <c:pt idx="5078">
                  <c:v>0.69233333330000002</c:v>
                </c:pt>
                <c:pt idx="5079">
                  <c:v>0.69266666669999999</c:v>
                </c:pt>
                <c:pt idx="5080">
                  <c:v>0.69299999999999995</c:v>
                </c:pt>
                <c:pt idx="5081">
                  <c:v>0.69333333330000002</c:v>
                </c:pt>
                <c:pt idx="5082">
                  <c:v>0.69366666669999999</c:v>
                </c:pt>
                <c:pt idx="5083">
                  <c:v>0.69399999999999995</c:v>
                </c:pt>
                <c:pt idx="5084">
                  <c:v>0.69433333330000002</c:v>
                </c:pt>
                <c:pt idx="5085">
                  <c:v>0.69466666669999999</c:v>
                </c:pt>
                <c:pt idx="5086">
                  <c:v>0.69499999999999995</c:v>
                </c:pt>
                <c:pt idx="5087">
                  <c:v>0.69533333330000002</c:v>
                </c:pt>
                <c:pt idx="5088">
                  <c:v>0.69566666669999999</c:v>
                </c:pt>
                <c:pt idx="5089">
                  <c:v>0.69599999999999995</c:v>
                </c:pt>
                <c:pt idx="5090">
                  <c:v>0.69633333330000002</c:v>
                </c:pt>
                <c:pt idx="5091">
                  <c:v>0.69666666669999999</c:v>
                </c:pt>
                <c:pt idx="5092">
                  <c:v>0.69699999999999995</c:v>
                </c:pt>
                <c:pt idx="5093">
                  <c:v>0.69733333330000002</c:v>
                </c:pt>
                <c:pt idx="5094">
                  <c:v>0.69766666669999999</c:v>
                </c:pt>
                <c:pt idx="5095">
                  <c:v>0.69799999999999995</c:v>
                </c:pt>
                <c:pt idx="5096">
                  <c:v>0.69833333330000003</c:v>
                </c:pt>
                <c:pt idx="5097">
                  <c:v>0.69866666669999999</c:v>
                </c:pt>
                <c:pt idx="5098">
                  <c:v>0.69899999999999995</c:v>
                </c:pt>
                <c:pt idx="5099">
                  <c:v>0.69933333330000003</c:v>
                </c:pt>
                <c:pt idx="5100">
                  <c:v>0.6996666667</c:v>
                </c:pt>
                <c:pt idx="5101">
                  <c:v>0.7</c:v>
                </c:pt>
                <c:pt idx="5102">
                  <c:v>0.70033333330000003</c:v>
                </c:pt>
                <c:pt idx="5103">
                  <c:v>0.7006666667</c:v>
                </c:pt>
                <c:pt idx="5104">
                  <c:v>0.70099999999999996</c:v>
                </c:pt>
                <c:pt idx="5105">
                  <c:v>0.70133333330000003</c:v>
                </c:pt>
                <c:pt idx="5106">
                  <c:v>0.7016666667</c:v>
                </c:pt>
                <c:pt idx="5107">
                  <c:v>0.70199999999999996</c:v>
                </c:pt>
                <c:pt idx="5108">
                  <c:v>0.70233333330000003</c:v>
                </c:pt>
                <c:pt idx="5109">
                  <c:v>0.7026666667</c:v>
                </c:pt>
                <c:pt idx="5110">
                  <c:v>0.70299999999999996</c:v>
                </c:pt>
                <c:pt idx="5111">
                  <c:v>0.70333333330000003</c:v>
                </c:pt>
                <c:pt idx="5112">
                  <c:v>0.7036666667</c:v>
                </c:pt>
                <c:pt idx="5113">
                  <c:v>0.70399999999999996</c:v>
                </c:pt>
                <c:pt idx="5114">
                  <c:v>0.70433333330000003</c:v>
                </c:pt>
                <c:pt idx="5115">
                  <c:v>0.7046666667</c:v>
                </c:pt>
                <c:pt idx="5116">
                  <c:v>0.70499999999999996</c:v>
                </c:pt>
                <c:pt idx="5117">
                  <c:v>0.70533333330000003</c:v>
                </c:pt>
                <c:pt idx="5118">
                  <c:v>0.7056666667</c:v>
                </c:pt>
                <c:pt idx="5119">
                  <c:v>0.70599999999999996</c:v>
                </c:pt>
                <c:pt idx="5120">
                  <c:v>0.70633333330000003</c:v>
                </c:pt>
                <c:pt idx="5121">
                  <c:v>0.7066666667</c:v>
                </c:pt>
                <c:pt idx="5122">
                  <c:v>0.70699999999999996</c:v>
                </c:pt>
                <c:pt idx="5123">
                  <c:v>0.70733333330000003</c:v>
                </c:pt>
                <c:pt idx="5124">
                  <c:v>0.7076666667</c:v>
                </c:pt>
                <c:pt idx="5125">
                  <c:v>0.70799999999999996</c:v>
                </c:pt>
                <c:pt idx="5126">
                  <c:v>0.70833333330000003</c:v>
                </c:pt>
                <c:pt idx="5127">
                  <c:v>0.7086666667</c:v>
                </c:pt>
                <c:pt idx="5128">
                  <c:v>0.70899999999999996</c:v>
                </c:pt>
                <c:pt idx="5129">
                  <c:v>0.70933333330000004</c:v>
                </c:pt>
                <c:pt idx="5130">
                  <c:v>0.7096666667</c:v>
                </c:pt>
                <c:pt idx="5131">
                  <c:v>0.71</c:v>
                </c:pt>
                <c:pt idx="5132">
                  <c:v>0.71033333330000004</c:v>
                </c:pt>
                <c:pt idx="5133">
                  <c:v>0.7106666667</c:v>
                </c:pt>
                <c:pt idx="5134">
                  <c:v>0.71099999999999997</c:v>
                </c:pt>
                <c:pt idx="5135">
                  <c:v>0.71133333330000004</c:v>
                </c:pt>
                <c:pt idx="5136">
                  <c:v>0.71166666670000001</c:v>
                </c:pt>
                <c:pt idx="5137">
                  <c:v>0.71199999999999997</c:v>
                </c:pt>
                <c:pt idx="5138">
                  <c:v>0.71233333330000004</c:v>
                </c:pt>
                <c:pt idx="5139">
                  <c:v>0.71266666670000001</c:v>
                </c:pt>
                <c:pt idx="5140">
                  <c:v>0.71299999999999997</c:v>
                </c:pt>
                <c:pt idx="5141">
                  <c:v>0.71333333330000004</c:v>
                </c:pt>
                <c:pt idx="5142">
                  <c:v>0.71366666670000001</c:v>
                </c:pt>
                <c:pt idx="5143">
                  <c:v>0.71399999999999997</c:v>
                </c:pt>
                <c:pt idx="5144">
                  <c:v>0.71433333330000004</c:v>
                </c:pt>
                <c:pt idx="5145">
                  <c:v>0.71466666670000001</c:v>
                </c:pt>
                <c:pt idx="5146">
                  <c:v>0.71499999999999997</c:v>
                </c:pt>
                <c:pt idx="5147">
                  <c:v>0.71533333330000004</c:v>
                </c:pt>
                <c:pt idx="5148">
                  <c:v>0.71566666670000001</c:v>
                </c:pt>
                <c:pt idx="5149">
                  <c:v>0.71599999999999997</c:v>
                </c:pt>
                <c:pt idx="5150">
                  <c:v>0.71633333330000004</c:v>
                </c:pt>
                <c:pt idx="5151">
                  <c:v>0.71666666670000001</c:v>
                </c:pt>
                <c:pt idx="5152">
                  <c:v>0.71699999999999997</c:v>
                </c:pt>
                <c:pt idx="5153">
                  <c:v>0.71733333330000004</c:v>
                </c:pt>
                <c:pt idx="5154">
                  <c:v>0.71766666670000001</c:v>
                </c:pt>
                <c:pt idx="5155">
                  <c:v>0.71799999999999997</c:v>
                </c:pt>
                <c:pt idx="5156">
                  <c:v>0.71833333330000004</c:v>
                </c:pt>
                <c:pt idx="5157">
                  <c:v>0.71866666670000001</c:v>
                </c:pt>
                <c:pt idx="5158">
                  <c:v>0.71899999999999997</c:v>
                </c:pt>
                <c:pt idx="5159">
                  <c:v>0.71933333330000004</c:v>
                </c:pt>
                <c:pt idx="5160">
                  <c:v>0.71966666670000001</c:v>
                </c:pt>
                <c:pt idx="5161">
                  <c:v>0.72</c:v>
                </c:pt>
                <c:pt idx="5162">
                  <c:v>0.72033333330000004</c:v>
                </c:pt>
                <c:pt idx="5163">
                  <c:v>0.72066666670000001</c:v>
                </c:pt>
                <c:pt idx="5164">
                  <c:v>0.72099999999999997</c:v>
                </c:pt>
                <c:pt idx="5165">
                  <c:v>0.72133333330000005</c:v>
                </c:pt>
                <c:pt idx="5166">
                  <c:v>0.72166666670000001</c:v>
                </c:pt>
                <c:pt idx="5167">
                  <c:v>0.72199999999999998</c:v>
                </c:pt>
                <c:pt idx="5168">
                  <c:v>0.72233333330000005</c:v>
                </c:pt>
                <c:pt idx="5169">
                  <c:v>0.72266666670000002</c:v>
                </c:pt>
                <c:pt idx="5170">
                  <c:v>0.72299999999999998</c:v>
                </c:pt>
                <c:pt idx="5171">
                  <c:v>0.72333333330000005</c:v>
                </c:pt>
                <c:pt idx="5172">
                  <c:v>0.72366666670000002</c:v>
                </c:pt>
                <c:pt idx="5173">
                  <c:v>0.72399999999999998</c:v>
                </c:pt>
                <c:pt idx="5174">
                  <c:v>0.72433333330000005</c:v>
                </c:pt>
                <c:pt idx="5175">
                  <c:v>0.72466666670000002</c:v>
                </c:pt>
                <c:pt idx="5176">
                  <c:v>0.72499999999999998</c:v>
                </c:pt>
                <c:pt idx="5177">
                  <c:v>0.72533333330000005</c:v>
                </c:pt>
                <c:pt idx="5178">
                  <c:v>0.72566666670000002</c:v>
                </c:pt>
                <c:pt idx="5179">
                  <c:v>0.72599999999999998</c:v>
                </c:pt>
                <c:pt idx="5180">
                  <c:v>0.72633333330000005</c:v>
                </c:pt>
                <c:pt idx="5181">
                  <c:v>0.72666666670000002</c:v>
                </c:pt>
                <c:pt idx="5182">
                  <c:v>0.72699999999999998</c:v>
                </c:pt>
                <c:pt idx="5183">
                  <c:v>0.72733333330000005</c:v>
                </c:pt>
                <c:pt idx="5184">
                  <c:v>0.72766666670000002</c:v>
                </c:pt>
                <c:pt idx="5185">
                  <c:v>0.72799999999999998</c:v>
                </c:pt>
                <c:pt idx="5186">
                  <c:v>0.72833333330000005</c:v>
                </c:pt>
                <c:pt idx="5187">
                  <c:v>0.72866666670000002</c:v>
                </c:pt>
                <c:pt idx="5188">
                  <c:v>0.72899999999999998</c:v>
                </c:pt>
                <c:pt idx="5189">
                  <c:v>0.72933333330000005</c:v>
                </c:pt>
                <c:pt idx="5190">
                  <c:v>0.72966666670000002</c:v>
                </c:pt>
                <c:pt idx="5191">
                  <c:v>0.73</c:v>
                </c:pt>
                <c:pt idx="5192">
                  <c:v>0.73033333330000005</c:v>
                </c:pt>
                <c:pt idx="5193">
                  <c:v>0.73066666670000002</c:v>
                </c:pt>
                <c:pt idx="5194">
                  <c:v>0.73099999999999998</c:v>
                </c:pt>
                <c:pt idx="5195">
                  <c:v>0.73133333330000005</c:v>
                </c:pt>
                <c:pt idx="5196">
                  <c:v>0.73166666670000002</c:v>
                </c:pt>
                <c:pt idx="5197">
                  <c:v>0.73199999999999998</c:v>
                </c:pt>
                <c:pt idx="5198">
                  <c:v>0.73233333329999994</c:v>
                </c:pt>
                <c:pt idx="5199">
                  <c:v>0.73266666670000002</c:v>
                </c:pt>
                <c:pt idx="5200">
                  <c:v>0.73299999999999998</c:v>
                </c:pt>
                <c:pt idx="5201">
                  <c:v>0.73333333329999995</c:v>
                </c:pt>
                <c:pt idx="5202">
                  <c:v>0.73366666670000003</c:v>
                </c:pt>
                <c:pt idx="5203">
                  <c:v>0.73399999999999999</c:v>
                </c:pt>
                <c:pt idx="5204">
                  <c:v>0.73433333329999995</c:v>
                </c:pt>
                <c:pt idx="5205">
                  <c:v>0.73466666670000003</c:v>
                </c:pt>
                <c:pt idx="5206">
                  <c:v>0.73499999999999999</c:v>
                </c:pt>
                <c:pt idx="5207">
                  <c:v>0.73533333329999995</c:v>
                </c:pt>
                <c:pt idx="5208">
                  <c:v>0.73566666670000003</c:v>
                </c:pt>
                <c:pt idx="5209">
                  <c:v>0.73599999999999999</c:v>
                </c:pt>
                <c:pt idx="5210">
                  <c:v>0.73633333329999995</c:v>
                </c:pt>
                <c:pt idx="5211">
                  <c:v>0.73666666670000003</c:v>
                </c:pt>
                <c:pt idx="5212">
                  <c:v>0.73699999999999999</c:v>
                </c:pt>
                <c:pt idx="5213">
                  <c:v>0.73733333329999995</c:v>
                </c:pt>
                <c:pt idx="5214">
                  <c:v>0.73766666670000003</c:v>
                </c:pt>
                <c:pt idx="5215">
                  <c:v>0.73799999999999999</c:v>
                </c:pt>
                <c:pt idx="5216">
                  <c:v>0.73833333329999995</c:v>
                </c:pt>
                <c:pt idx="5217">
                  <c:v>0.73866666670000003</c:v>
                </c:pt>
                <c:pt idx="5218">
                  <c:v>0.73899999999999999</c:v>
                </c:pt>
                <c:pt idx="5219">
                  <c:v>0.73933333329999995</c:v>
                </c:pt>
                <c:pt idx="5220">
                  <c:v>0.73966666670000003</c:v>
                </c:pt>
                <c:pt idx="5221">
                  <c:v>0.74</c:v>
                </c:pt>
                <c:pt idx="5222">
                  <c:v>0.74033333329999995</c:v>
                </c:pt>
                <c:pt idx="5223">
                  <c:v>0.74066666670000003</c:v>
                </c:pt>
                <c:pt idx="5224">
                  <c:v>0.74099999999999999</c:v>
                </c:pt>
                <c:pt idx="5225">
                  <c:v>0.74133333329999995</c:v>
                </c:pt>
                <c:pt idx="5226">
                  <c:v>0.74166666670000003</c:v>
                </c:pt>
                <c:pt idx="5227">
                  <c:v>0.74199999999999999</c:v>
                </c:pt>
                <c:pt idx="5228">
                  <c:v>0.74233333329999995</c:v>
                </c:pt>
                <c:pt idx="5229">
                  <c:v>0.74266666670000003</c:v>
                </c:pt>
                <c:pt idx="5230">
                  <c:v>0.74299999999999999</c:v>
                </c:pt>
                <c:pt idx="5231">
                  <c:v>0.74333333329999995</c:v>
                </c:pt>
                <c:pt idx="5232">
                  <c:v>0.74366666670000003</c:v>
                </c:pt>
                <c:pt idx="5233">
                  <c:v>0.74399999999999999</c:v>
                </c:pt>
                <c:pt idx="5234">
                  <c:v>0.74433333329999996</c:v>
                </c:pt>
                <c:pt idx="5235">
                  <c:v>0.74466666670000004</c:v>
                </c:pt>
                <c:pt idx="5236">
                  <c:v>0.745</c:v>
                </c:pt>
                <c:pt idx="5237">
                  <c:v>0.74533333329999996</c:v>
                </c:pt>
                <c:pt idx="5238">
                  <c:v>0.74566666670000004</c:v>
                </c:pt>
                <c:pt idx="5239">
                  <c:v>0.746</c:v>
                </c:pt>
                <c:pt idx="5240">
                  <c:v>0.74633333329999996</c:v>
                </c:pt>
                <c:pt idx="5241">
                  <c:v>0.74666666670000004</c:v>
                </c:pt>
                <c:pt idx="5242">
                  <c:v>0.747</c:v>
                </c:pt>
                <c:pt idx="5243">
                  <c:v>0.74733333329999996</c:v>
                </c:pt>
                <c:pt idx="5244">
                  <c:v>0.74766666670000004</c:v>
                </c:pt>
                <c:pt idx="5245">
                  <c:v>0.748</c:v>
                </c:pt>
                <c:pt idx="5246">
                  <c:v>0.74833333329999996</c:v>
                </c:pt>
                <c:pt idx="5247">
                  <c:v>0.74866666670000004</c:v>
                </c:pt>
                <c:pt idx="5248">
                  <c:v>0.749</c:v>
                </c:pt>
                <c:pt idx="5249">
                  <c:v>0.74933333329999996</c:v>
                </c:pt>
                <c:pt idx="5250">
                  <c:v>0.74966666670000004</c:v>
                </c:pt>
                <c:pt idx="5251">
                  <c:v>0.75</c:v>
                </c:pt>
                <c:pt idx="5252">
                  <c:v>0.75033333329999996</c:v>
                </c:pt>
                <c:pt idx="5253">
                  <c:v>0.75066666670000004</c:v>
                </c:pt>
                <c:pt idx="5254">
                  <c:v>0.751</c:v>
                </c:pt>
                <c:pt idx="5255">
                  <c:v>0.75133333329999996</c:v>
                </c:pt>
                <c:pt idx="5256">
                  <c:v>0.75166666670000004</c:v>
                </c:pt>
                <c:pt idx="5257">
                  <c:v>0.752</c:v>
                </c:pt>
                <c:pt idx="5258">
                  <c:v>0.75233333329999996</c:v>
                </c:pt>
                <c:pt idx="5259">
                  <c:v>0.75266666670000004</c:v>
                </c:pt>
                <c:pt idx="5260">
                  <c:v>0.753</c:v>
                </c:pt>
                <c:pt idx="5261">
                  <c:v>0.75333333329999996</c:v>
                </c:pt>
                <c:pt idx="5262">
                  <c:v>0.75366666670000004</c:v>
                </c:pt>
                <c:pt idx="5263">
                  <c:v>0.754</c:v>
                </c:pt>
                <c:pt idx="5264">
                  <c:v>0.75433333329999996</c:v>
                </c:pt>
                <c:pt idx="5265">
                  <c:v>0.75466666670000004</c:v>
                </c:pt>
                <c:pt idx="5266">
                  <c:v>0.755</c:v>
                </c:pt>
                <c:pt idx="5267">
                  <c:v>0.75533333329999996</c:v>
                </c:pt>
                <c:pt idx="5268">
                  <c:v>0.75566666670000004</c:v>
                </c:pt>
                <c:pt idx="5269">
                  <c:v>0.75600000000000001</c:v>
                </c:pt>
                <c:pt idx="5270">
                  <c:v>0.75633333329999997</c:v>
                </c:pt>
                <c:pt idx="5271">
                  <c:v>0.75666666670000005</c:v>
                </c:pt>
                <c:pt idx="5272">
                  <c:v>0.75700000000000001</c:v>
                </c:pt>
                <c:pt idx="5273">
                  <c:v>0.75733333329999997</c:v>
                </c:pt>
                <c:pt idx="5274">
                  <c:v>0.75766666670000005</c:v>
                </c:pt>
                <c:pt idx="5275">
                  <c:v>0.75800000000000001</c:v>
                </c:pt>
                <c:pt idx="5276">
                  <c:v>0.75833333329999997</c:v>
                </c:pt>
                <c:pt idx="5277">
                  <c:v>0.75866666670000005</c:v>
                </c:pt>
                <c:pt idx="5278">
                  <c:v>0.75900000000000001</c:v>
                </c:pt>
                <c:pt idx="5279">
                  <c:v>0.75933333329999997</c:v>
                </c:pt>
                <c:pt idx="5280">
                  <c:v>0.75966666670000005</c:v>
                </c:pt>
                <c:pt idx="5281">
                  <c:v>0.76</c:v>
                </c:pt>
                <c:pt idx="5282">
                  <c:v>0.76033333329999997</c:v>
                </c:pt>
                <c:pt idx="5283">
                  <c:v>0.76066666670000005</c:v>
                </c:pt>
                <c:pt idx="5284">
                  <c:v>0.76100000000000001</c:v>
                </c:pt>
                <c:pt idx="5285">
                  <c:v>0.76133333329999997</c:v>
                </c:pt>
                <c:pt idx="5286">
                  <c:v>0.76166666670000005</c:v>
                </c:pt>
                <c:pt idx="5287">
                  <c:v>0.76200000000000001</c:v>
                </c:pt>
                <c:pt idx="5288">
                  <c:v>0.76233333329999997</c:v>
                </c:pt>
                <c:pt idx="5289">
                  <c:v>0.76266666670000005</c:v>
                </c:pt>
                <c:pt idx="5290">
                  <c:v>0.76300000000000001</c:v>
                </c:pt>
                <c:pt idx="5291">
                  <c:v>0.76333333329999997</c:v>
                </c:pt>
                <c:pt idx="5292">
                  <c:v>0.76366666670000005</c:v>
                </c:pt>
                <c:pt idx="5293">
                  <c:v>0.76400000000000001</c:v>
                </c:pt>
                <c:pt idx="5294">
                  <c:v>0.76433333329999997</c:v>
                </c:pt>
                <c:pt idx="5295">
                  <c:v>0.76466666670000005</c:v>
                </c:pt>
                <c:pt idx="5296">
                  <c:v>0.76500000000000001</c:v>
                </c:pt>
                <c:pt idx="5297">
                  <c:v>0.76533333329999997</c:v>
                </c:pt>
                <c:pt idx="5298">
                  <c:v>0.76566666670000005</c:v>
                </c:pt>
                <c:pt idx="5299">
                  <c:v>0.76600000000000001</c:v>
                </c:pt>
                <c:pt idx="5300">
                  <c:v>0.76633333329999997</c:v>
                </c:pt>
                <c:pt idx="5301">
                  <c:v>0.76666666670000005</c:v>
                </c:pt>
                <c:pt idx="5302">
                  <c:v>0.76700000000000002</c:v>
                </c:pt>
                <c:pt idx="5303">
                  <c:v>0.76733333329999998</c:v>
                </c:pt>
                <c:pt idx="5304">
                  <c:v>0.76766666670000006</c:v>
                </c:pt>
                <c:pt idx="5305">
                  <c:v>0.76800000000000002</c:v>
                </c:pt>
                <c:pt idx="5306">
                  <c:v>0.76833333329999998</c:v>
                </c:pt>
                <c:pt idx="5307">
                  <c:v>0.76866666669999995</c:v>
                </c:pt>
                <c:pt idx="5308">
                  <c:v>0.76900000000000002</c:v>
                </c:pt>
                <c:pt idx="5309">
                  <c:v>0.76933333329999998</c:v>
                </c:pt>
                <c:pt idx="5310">
                  <c:v>0.76966666669999995</c:v>
                </c:pt>
                <c:pt idx="5311">
                  <c:v>0.77</c:v>
                </c:pt>
                <c:pt idx="5312">
                  <c:v>0.77033333329999998</c:v>
                </c:pt>
                <c:pt idx="5313">
                  <c:v>0.77066666669999995</c:v>
                </c:pt>
                <c:pt idx="5314">
                  <c:v>0.77100000000000002</c:v>
                </c:pt>
                <c:pt idx="5315">
                  <c:v>0.77133333329999998</c:v>
                </c:pt>
                <c:pt idx="5316">
                  <c:v>0.77166666669999995</c:v>
                </c:pt>
                <c:pt idx="5317">
                  <c:v>0.77200000000000002</c:v>
                </c:pt>
                <c:pt idx="5318">
                  <c:v>0.77233333329999998</c:v>
                </c:pt>
                <c:pt idx="5319">
                  <c:v>0.77266666669999995</c:v>
                </c:pt>
                <c:pt idx="5320">
                  <c:v>0.77300000000000002</c:v>
                </c:pt>
                <c:pt idx="5321">
                  <c:v>0.77333333329999998</c:v>
                </c:pt>
                <c:pt idx="5322">
                  <c:v>0.77366666669999995</c:v>
                </c:pt>
                <c:pt idx="5323">
                  <c:v>0.77400000000000002</c:v>
                </c:pt>
                <c:pt idx="5324">
                  <c:v>0.77433333329999998</c:v>
                </c:pt>
                <c:pt idx="5325">
                  <c:v>0.77466666669999995</c:v>
                </c:pt>
                <c:pt idx="5326">
                  <c:v>0.77500000000000002</c:v>
                </c:pt>
                <c:pt idx="5327">
                  <c:v>0.77533333329999998</c:v>
                </c:pt>
                <c:pt idx="5328">
                  <c:v>0.77566666669999995</c:v>
                </c:pt>
                <c:pt idx="5329">
                  <c:v>0.77600000000000002</c:v>
                </c:pt>
                <c:pt idx="5330">
                  <c:v>0.77633333329999998</c:v>
                </c:pt>
                <c:pt idx="5331">
                  <c:v>0.77666666669999995</c:v>
                </c:pt>
                <c:pt idx="5332">
                  <c:v>0.77700000000000002</c:v>
                </c:pt>
                <c:pt idx="5333">
                  <c:v>0.77733333329999998</c:v>
                </c:pt>
                <c:pt idx="5334">
                  <c:v>0.77766666669999995</c:v>
                </c:pt>
                <c:pt idx="5335">
                  <c:v>0.77800000000000002</c:v>
                </c:pt>
                <c:pt idx="5336">
                  <c:v>0.77833333329999999</c:v>
                </c:pt>
                <c:pt idx="5337">
                  <c:v>0.77866666669999995</c:v>
                </c:pt>
                <c:pt idx="5338">
                  <c:v>0.77900000000000003</c:v>
                </c:pt>
                <c:pt idx="5339">
                  <c:v>0.77933333329999999</c:v>
                </c:pt>
                <c:pt idx="5340">
                  <c:v>0.77966666669999996</c:v>
                </c:pt>
                <c:pt idx="5341">
                  <c:v>0.78</c:v>
                </c:pt>
                <c:pt idx="5342">
                  <c:v>0.78033333329999999</c:v>
                </c:pt>
                <c:pt idx="5343">
                  <c:v>0.78066666669999996</c:v>
                </c:pt>
                <c:pt idx="5344">
                  <c:v>0.78100000000000003</c:v>
                </c:pt>
                <c:pt idx="5345">
                  <c:v>0.78133333329999999</c:v>
                </c:pt>
                <c:pt idx="5346">
                  <c:v>0.78166666669999996</c:v>
                </c:pt>
                <c:pt idx="5347">
                  <c:v>0.78200000000000003</c:v>
                </c:pt>
                <c:pt idx="5348">
                  <c:v>0.78233333329999999</c:v>
                </c:pt>
                <c:pt idx="5349">
                  <c:v>0.78266666669999996</c:v>
                </c:pt>
                <c:pt idx="5350">
                  <c:v>0.78300000000000003</c:v>
                </c:pt>
                <c:pt idx="5351">
                  <c:v>0.78333333329999999</c:v>
                </c:pt>
                <c:pt idx="5352">
                  <c:v>0.78366666669999996</c:v>
                </c:pt>
                <c:pt idx="5353">
                  <c:v>0.78400000000000003</c:v>
                </c:pt>
                <c:pt idx="5354">
                  <c:v>0.78433333329999999</c:v>
                </c:pt>
                <c:pt idx="5355">
                  <c:v>0.78466666669999996</c:v>
                </c:pt>
                <c:pt idx="5356">
                  <c:v>0.78500000000000003</c:v>
                </c:pt>
                <c:pt idx="5357">
                  <c:v>0.78533333329999999</c:v>
                </c:pt>
                <c:pt idx="5358">
                  <c:v>0.78566666669999996</c:v>
                </c:pt>
                <c:pt idx="5359">
                  <c:v>0.78600000000000003</c:v>
                </c:pt>
                <c:pt idx="5360">
                  <c:v>0.78633333329999999</c:v>
                </c:pt>
                <c:pt idx="5361">
                  <c:v>0.78666666669999996</c:v>
                </c:pt>
                <c:pt idx="5362">
                  <c:v>0.78700000000000003</c:v>
                </c:pt>
                <c:pt idx="5363">
                  <c:v>0.78733333329999999</c:v>
                </c:pt>
                <c:pt idx="5364">
                  <c:v>0.78766666669999996</c:v>
                </c:pt>
                <c:pt idx="5365">
                  <c:v>0.78800000000000003</c:v>
                </c:pt>
                <c:pt idx="5366">
                  <c:v>0.78833333329999999</c:v>
                </c:pt>
                <c:pt idx="5367">
                  <c:v>0.78866666669999996</c:v>
                </c:pt>
                <c:pt idx="5368">
                  <c:v>0.78900000000000003</c:v>
                </c:pt>
                <c:pt idx="5369">
                  <c:v>0.7893333333</c:v>
                </c:pt>
                <c:pt idx="5370">
                  <c:v>0.78966666669999996</c:v>
                </c:pt>
                <c:pt idx="5371">
                  <c:v>0.79</c:v>
                </c:pt>
                <c:pt idx="5372">
                  <c:v>0.7903333333</c:v>
                </c:pt>
                <c:pt idx="5373">
                  <c:v>0.79066666669999996</c:v>
                </c:pt>
                <c:pt idx="5374">
                  <c:v>0.79100000000000004</c:v>
                </c:pt>
                <c:pt idx="5375">
                  <c:v>0.7913333333</c:v>
                </c:pt>
                <c:pt idx="5376">
                  <c:v>0.79166666669999997</c:v>
                </c:pt>
                <c:pt idx="5377">
                  <c:v>0.79200000000000004</c:v>
                </c:pt>
                <c:pt idx="5378">
                  <c:v>0.7923333333</c:v>
                </c:pt>
                <c:pt idx="5379">
                  <c:v>0.79266666669999997</c:v>
                </c:pt>
                <c:pt idx="5380">
                  <c:v>0.79300000000000004</c:v>
                </c:pt>
                <c:pt idx="5381">
                  <c:v>0.7933333333</c:v>
                </c:pt>
                <c:pt idx="5382">
                  <c:v>0.79366666669999997</c:v>
                </c:pt>
                <c:pt idx="5383">
                  <c:v>0.79400000000000004</c:v>
                </c:pt>
                <c:pt idx="5384">
                  <c:v>0.7943333333</c:v>
                </c:pt>
                <c:pt idx="5385">
                  <c:v>0.79466666669999997</c:v>
                </c:pt>
                <c:pt idx="5386">
                  <c:v>0.79500000000000004</c:v>
                </c:pt>
                <c:pt idx="5387">
                  <c:v>0.7953333333</c:v>
                </c:pt>
                <c:pt idx="5388">
                  <c:v>0.79566666669999997</c:v>
                </c:pt>
                <c:pt idx="5389">
                  <c:v>0.79600000000000004</c:v>
                </c:pt>
                <c:pt idx="5390">
                  <c:v>0.7963333333</c:v>
                </c:pt>
                <c:pt idx="5391">
                  <c:v>0.79666666669999997</c:v>
                </c:pt>
                <c:pt idx="5392">
                  <c:v>0.79700000000000004</c:v>
                </c:pt>
                <c:pt idx="5393">
                  <c:v>0.7973333333</c:v>
                </c:pt>
                <c:pt idx="5394">
                  <c:v>0.79766666669999997</c:v>
                </c:pt>
                <c:pt idx="5395">
                  <c:v>0.79800000000000004</c:v>
                </c:pt>
                <c:pt idx="5396">
                  <c:v>0.7983333333</c:v>
                </c:pt>
                <c:pt idx="5397">
                  <c:v>0.79866666669999997</c:v>
                </c:pt>
                <c:pt idx="5398">
                  <c:v>0.79900000000000004</c:v>
                </c:pt>
                <c:pt idx="5399">
                  <c:v>0.7993333333</c:v>
                </c:pt>
                <c:pt idx="5400">
                  <c:v>0.79966666669999997</c:v>
                </c:pt>
                <c:pt idx="5401">
                  <c:v>0.8</c:v>
                </c:pt>
                <c:pt idx="5402">
                  <c:v>0.8003333333</c:v>
                </c:pt>
                <c:pt idx="5403">
                  <c:v>0.80066666669999997</c:v>
                </c:pt>
                <c:pt idx="5404">
                  <c:v>0.80100000000000005</c:v>
                </c:pt>
                <c:pt idx="5405">
                  <c:v>0.80133333330000001</c:v>
                </c:pt>
                <c:pt idx="5406">
                  <c:v>0.80166666669999997</c:v>
                </c:pt>
                <c:pt idx="5407">
                  <c:v>0.80200000000000005</c:v>
                </c:pt>
                <c:pt idx="5408">
                  <c:v>0.80233333330000001</c:v>
                </c:pt>
                <c:pt idx="5409">
                  <c:v>0.80266666669999998</c:v>
                </c:pt>
                <c:pt idx="5410">
                  <c:v>0.80300000000000005</c:v>
                </c:pt>
                <c:pt idx="5411">
                  <c:v>0.80333333330000001</c:v>
                </c:pt>
                <c:pt idx="5412">
                  <c:v>0.80366666669999998</c:v>
                </c:pt>
                <c:pt idx="5413">
                  <c:v>0.80400000000000005</c:v>
                </c:pt>
                <c:pt idx="5414">
                  <c:v>0.80433333330000001</c:v>
                </c:pt>
                <c:pt idx="5415">
                  <c:v>0.80466666669999998</c:v>
                </c:pt>
                <c:pt idx="5416">
                  <c:v>0.80500000000000005</c:v>
                </c:pt>
                <c:pt idx="5417">
                  <c:v>0.80533333330000001</c:v>
                </c:pt>
                <c:pt idx="5418">
                  <c:v>0.80566666669999998</c:v>
                </c:pt>
                <c:pt idx="5419">
                  <c:v>0.80600000000000005</c:v>
                </c:pt>
                <c:pt idx="5420">
                  <c:v>0.80633333330000001</c:v>
                </c:pt>
                <c:pt idx="5421">
                  <c:v>0.80666666669999998</c:v>
                </c:pt>
                <c:pt idx="5422">
                  <c:v>0.80700000000000005</c:v>
                </c:pt>
                <c:pt idx="5423">
                  <c:v>0.80733333330000001</c:v>
                </c:pt>
                <c:pt idx="5424">
                  <c:v>0.80766666669999998</c:v>
                </c:pt>
                <c:pt idx="5425">
                  <c:v>0.80800000000000005</c:v>
                </c:pt>
                <c:pt idx="5426">
                  <c:v>0.80833333330000001</c:v>
                </c:pt>
                <c:pt idx="5427">
                  <c:v>0.80866666669999998</c:v>
                </c:pt>
                <c:pt idx="5428">
                  <c:v>0.80900000000000005</c:v>
                </c:pt>
                <c:pt idx="5429">
                  <c:v>0.80933333330000001</c:v>
                </c:pt>
                <c:pt idx="5430">
                  <c:v>0.80966666669999998</c:v>
                </c:pt>
                <c:pt idx="5431">
                  <c:v>0.81</c:v>
                </c:pt>
                <c:pt idx="5432">
                  <c:v>0.81033333330000001</c:v>
                </c:pt>
                <c:pt idx="5433">
                  <c:v>0.81066666669999998</c:v>
                </c:pt>
                <c:pt idx="5434">
                  <c:v>0.81100000000000005</c:v>
                </c:pt>
                <c:pt idx="5435">
                  <c:v>0.81133333330000001</c:v>
                </c:pt>
                <c:pt idx="5436">
                  <c:v>0.81166666669999998</c:v>
                </c:pt>
                <c:pt idx="5437">
                  <c:v>0.81200000000000006</c:v>
                </c:pt>
                <c:pt idx="5438">
                  <c:v>0.81233333330000002</c:v>
                </c:pt>
                <c:pt idx="5439">
                  <c:v>0.81266666669999998</c:v>
                </c:pt>
                <c:pt idx="5440">
                  <c:v>0.81299999999999994</c:v>
                </c:pt>
                <c:pt idx="5441">
                  <c:v>0.81333333330000002</c:v>
                </c:pt>
                <c:pt idx="5442">
                  <c:v>0.81366666669999999</c:v>
                </c:pt>
                <c:pt idx="5443">
                  <c:v>0.81399999999999995</c:v>
                </c:pt>
                <c:pt idx="5444">
                  <c:v>0.81433333330000002</c:v>
                </c:pt>
                <c:pt idx="5445">
                  <c:v>0.81466666669999999</c:v>
                </c:pt>
                <c:pt idx="5446">
                  <c:v>0.81499999999999995</c:v>
                </c:pt>
                <c:pt idx="5447">
                  <c:v>0.81533333330000002</c:v>
                </c:pt>
                <c:pt idx="5448">
                  <c:v>0.81566666669999999</c:v>
                </c:pt>
                <c:pt idx="5449">
                  <c:v>0.81599999999999995</c:v>
                </c:pt>
                <c:pt idx="5450">
                  <c:v>0.81633333330000002</c:v>
                </c:pt>
                <c:pt idx="5451">
                  <c:v>0.81666666669999999</c:v>
                </c:pt>
                <c:pt idx="5452">
                  <c:v>0.81699999999999995</c:v>
                </c:pt>
                <c:pt idx="5453">
                  <c:v>0.81733333330000002</c:v>
                </c:pt>
                <c:pt idx="5454">
                  <c:v>0.81766666669999999</c:v>
                </c:pt>
                <c:pt idx="5455">
                  <c:v>0.81799999999999995</c:v>
                </c:pt>
                <c:pt idx="5456">
                  <c:v>0.81833333330000002</c:v>
                </c:pt>
                <c:pt idx="5457">
                  <c:v>0.81866666669999999</c:v>
                </c:pt>
                <c:pt idx="5458">
                  <c:v>0.81899999999999995</c:v>
                </c:pt>
                <c:pt idx="5459">
                  <c:v>0.81933333330000002</c:v>
                </c:pt>
                <c:pt idx="5460">
                  <c:v>0.81966666669999999</c:v>
                </c:pt>
                <c:pt idx="5461">
                  <c:v>0.82</c:v>
                </c:pt>
                <c:pt idx="5462">
                  <c:v>0.82033333330000002</c:v>
                </c:pt>
                <c:pt idx="5463">
                  <c:v>0.82066666669999999</c:v>
                </c:pt>
                <c:pt idx="5464">
                  <c:v>0.82099999999999995</c:v>
                </c:pt>
                <c:pt idx="5465">
                  <c:v>0.82133333330000002</c:v>
                </c:pt>
                <c:pt idx="5466">
                  <c:v>0.82166666669999999</c:v>
                </c:pt>
                <c:pt idx="5467">
                  <c:v>0.82199999999999995</c:v>
                </c:pt>
                <c:pt idx="5468">
                  <c:v>0.82233333330000002</c:v>
                </c:pt>
                <c:pt idx="5469">
                  <c:v>0.82266666669999999</c:v>
                </c:pt>
                <c:pt idx="5470">
                  <c:v>0.82299999999999995</c:v>
                </c:pt>
                <c:pt idx="5471">
                  <c:v>0.82333333330000003</c:v>
                </c:pt>
                <c:pt idx="5472">
                  <c:v>0.82366666669999999</c:v>
                </c:pt>
                <c:pt idx="5473">
                  <c:v>0.82399999999999995</c:v>
                </c:pt>
                <c:pt idx="5474">
                  <c:v>0.82433333330000003</c:v>
                </c:pt>
                <c:pt idx="5475">
                  <c:v>0.8246666667</c:v>
                </c:pt>
                <c:pt idx="5476">
                  <c:v>0.82499999999999996</c:v>
                </c:pt>
                <c:pt idx="5477">
                  <c:v>0.82533333330000003</c:v>
                </c:pt>
                <c:pt idx="5478">
                  <c:v>0.8256666667</c:v>
                </c:pt>
                <c:pt idx="5479">
                  <c:v>0.82599999999999996</c:v>
                </c:pt>
                <c:pt idx="5480">
                  <c:v>0.82633333330000003</c:v>
                </c:pt>
                <c:pt idx="5481">
                  <c:v>0.8266666667</c:v>
                </c:pt>
                <c:pt idx="5482">
                  <c:v>0.82699999999999996</c:v>
                </c:pt>
                <c:pt idx="5483">
                  <c:v>0.82733333330000003</c:v>
                </c:pt>
                <c:pt idx="5484">
                  <c:v>0.8276666667</c:v>
                </c:pt>
                <c:pt idx="5485">
                  <c:v>0.82799999999999996</c:v>
                </c:pt>
                <c:pt idx="5486">
                  <c:v>0.82833333330000003</c:v>
                </c:pt>
                <c:pt idx="5487">
                  <c:v>0.8286666667</c:v>
                </c:pt>
                <c:pt idx="5488">
                  <c:v>0.82899999999999996</c:v>
                </c:pt>
                <c:pt idx="5489">
                  <c:v>0.82933333330000003</c:v>
                </c:pt>
                <c:pt idx="5490">
                  <c:v>0.8296666667</c:v>
                </c:pt>
                <c:pt idx="5491">
                  <c:v>0.83</c:v>
                </c:pt>
                <c:pt idx="5492">
                  <c:v>0.83033333330000003</c:v>
                </c:pt>
                <c:pt idx="5493">
                  <c:v>0.8306666667</c:v>
                </c:pt>
                <c:pt idx="5494">
                  <c:v>0.83099999999999996</c:v>
                </c:pt>
                <c:pt idx="5495">
                  <c:v>0.83133333330000003</c:v>
                </c:pt>
                <c:pt idx="5496">
                  <c:v>0.8316666667</c:v>
                </c:pt>
                <c:pt idx="5497">
                  <c:v>0.83199999999999996</c:v>
                </c:pt>
                <c:pt idx="5498">
                  <c:v>0.83233333330000003</c:v>
                </c:pt>
                <c:pt idx="5499">
                  <c:v>0.8326666667</c:v>
                </c:pt>
                <c:pt idx="5500">
                  <c:v>0.83299999999999996</c:v>
                </c:pt>
                <c:pt idx="5501">
                  <c:v>0.83333333330000003</c:v>
                </c:pt>
                <c:pt idx="5502">
                  <c:v>0.8336666667</c:v>
                </c:pt>
                <c:pt idx="5503">
                  <c:v>0.83399999999999996</c:v>
                </c:pt>
                <c:pt idx="5504">
                  <c:v>0.83433333330000004</c:v>
                </c:pt>
                <c:pt idx="5505">
                  <c:v>0.8346666667</c:v>
                </c:pt>
                <c:pt idx="5506">
                  <c:v>0.83499999999999996</c:v>
                </c:pt>
                <c:pt idx="5507">
                  <c:v>0.83533333330000004</c:v>
                </c:pt>
                <c:pt idx="5508">
                  <c:v>0.8356666667</c:v>
                </c:pt>
                <c:pt idx="5509">
                  <c:v>0.83599999999999997</c:v>
                </c:pt>
                <c:pt idx="5510">
                  <c:v>0.83633333330000004</c:v>
                </c:pt>
                <c:pt idx="5511">
                  <c:v>0.83666666670000001</c:v>
                </c:pt>
                <c:pt idx="5512">
                  <c:v>0.83699999999999997</c:v>
                </c:pt>
                <c:pt idx="5513">
                  <c:v>0.83733333330000004</c:v>
                </c:pt>
                <c:pt idx="5514">
                  <c:v>0.83766666670000001</c:v>
                </c:pt>
                <c:pt idx="5515">
                  <c:v>0.83799999999999997</c:v>
                </c:pt>
                <c:pt idx="5516">
                  <c:v>0.83833333330000004</c:v>
                </c:pt>
                <c:pt idx="5517">
                  <c:v>0.83866666670000001</c:v>
                </c:pt>
                <c:pt idx="5518">
                  <c:v>0.83899999999999997</c:v>
                </c:pt>
                <c:pt idx="5519">
                  <c:v>0.83933333330000004</c:v>
                </c:pt>
                <c:pt idx="5520">
                  <c:v>0.83966666670000001</c:v>
                </c:pt>
                <c:pt idx="5521">
                  <c:v>0.84</c:v>
                </c:pt>
                <c:pt idx="5522">
                  <c:v>0.84033333330000004</c:v>
                </c:pt>
                <c:pt idx="5523">
                  <c:v>0.84066666670000001</c:v>
                </c:pt>
                <c:pt idx="5524">
                  <c:v>0.84099999999999997</c:v>
                </c:pt>
                <c:pt idx="5525">
                  <c:v>0.84133333330000004</c:v>
                </c:pt>
                <c:pt idx="5526">
                  <c:v>0.84166666670000001</c:v>
                </c:pt>
                <c:pt idx="5527">
                  <c:v>0.84199999999999997</c:v>
                </c:pt>
                <c:pt idx="5528">
                  <c:v>0.84233333330000004</c:v>
                </c:pt>
                <c:pt idx="5529">
                  <c:v>0.84266666670000001</c:v>
                </c:pt>
                <c:pt idx="5530">
                  <c:v>0.84299999999999997</c:v>
                </c:pt>
                <c:pt idx="5531">
                  <c:v>0.84333333330000004</c:v>
                </c:pt>
                <c:pt idx="5532">
                  <c:v>0.84366666670000001</c:v>
                </c:pt>
                <c:pt idx="5533">
                  <c:v>0.84399999999999997</c:v>
                </c:pt>
                <c:pt idx="5534">
                  <c:v>0.84433333330000004</c:v>
                </c:pt>
                <c:pt idx="5535">
                  <c:v>0.84466666670000001</c:v>
                </c:pt>
                <c:pt idx="5536">
                  <c:v>0.84499999999999997</c:v>
                </c:pt>
                <c:pt idx="5537">
                  <c:v>0.84533333330000004</c:v>
                </c:pt>
                <c:pt idx="5538">
                  <c:v>0.84566666670000001</c:v>
                </c:pt>
                <c:pt idx="5539">
                  <c:v>0.84599999999999997</c:v>
                </c:pt>
                <c:pt idx="5540">
                  <c:v>0.84633333330000005</c:v>
                </c:pt>
                <c:pt idx="5541">
                  <c:v>0.84666666670000001</c:v>
                </c:pt>
                <c:pt idx="5542">
                  <c:v>0.84699999999999998</c:v>
                </c:pt>
                <c:pt idx="5543">
                  <c:v>0.84733333330000005</c:v>
                </c:pt>
                <c:pt idx="5544">
                  <c:v>0.84766666670000002</c:v>
                </c:pt>
                <c:pt idx="5545">
                  <c:v>0.84799999999999998</c:v>
                </c:pt>
                <c:pt idx="5546">
                  <c:v>0.84833333330000005</c:v>
                </c:pt>
                <c:pt idx="5547">
                  <c:v>0.84866666670000002</c:v>
                </c:pt>
                <c:pt idx="5548">
                  <c:v>0.84899999999999998</c:v>
                </c:pt>
                <c:pt idx="5549">
                  <c:v>0.84933333330000005</c:v>
                </c:pt>
                <c:pt idx="5550">
                  <c:v>0.84966666670000002</c:v>
                </c:pt>
                <c:pt idx="5551">
                  <c:v>0.85</c:v>
                </c:pt>
                <c:pt idx="5552">
                  <c:v>0.85033333330000005</c:v>
                </c:pt>
                <c:pt idx="5553">
                  <c:v>0.85066666670000002</c:v>
                </c:pt>
                <c:pt idx="5554">
                  <c:v>0.85099999999999998</c:v>
                </c:pt>
                <c:pt idx="5555">
                  <c:v>0.85133333330000005</c:v>
                </c:pt>
                <c:pt idx="5556">
                  <c:v>0.85166666670000002</c:v>
                </c:pt>
                <c:pt idx="5557">
                  <c:v>0.85199999999999998</c:v>
                </c:pt>
                <c:pt idx="5558">
                  <c:v>0.85233333330000005</c:v>
                </c:pt>
                <c:pt idx="5559">
                  <c:v>0.85266666670000002</c:v>
                </c:pt>
                <c:pt idx="5560">
                  <c:v>0.85299999999999998</c:v>
                </c:pt>
                <c:pt idx="5561">
                  <c:v>0.85333333330000005</c:v>
                </c:pt>
                <c:pt idx="5562">
                  <c:v>0.85366666670000002</c:v>
                </c:pt>
                <c:pt idx="5563">
                  <c:v>0.85399999999999998</c:v>
                </c:pt>
                <c:pt idx="5564">
                  <c:v>0.85433333330000005</c:v>
                </c:pt>
                <c:pt idx="5565">
                  <c:v>0.85466666670000002</c:v>
                </c:pt>
                <c:pt idx="5566">
                  <c:v>0.85499999999999998</c:v>
                </c:pt>
                <c:pt idx="5567">
                  <c:v>0.85533333330000005</c:v>
                </c:pt>
                <c:pt idx="5568">
                  <c:v>0.85566666670000002</c:v>
                </c:pt>
                <c:pt idx="5569">
                  <c:v>0.85599999999999998</c:v>
                </c:pt>
                <c:pt idx="5570">
                  <c:v>0.85633333330000005</c:v>
                </c:pt>
                <c:pt idx="5571">
                  <c:v>0.85666666670000002</c:v>
                </c:pt>
                <c:pt idx="5572">
                  <c:v>0.85699999999999998</c:v>
                </c:pt>
                <c:pt idx="5573">
                  <c:v>0.85733333329999994</c:v>
                </c:pt>
                <c:pt idx="5574">
                  <c:v>0.85766666670000002</c:v>
                </c:pt>
                <c:pt idx="5575">
                  <c:v>0.85799999999999998</c:v>
                </c:pt>
                <c:pt idx="5576">
                  <c:v>0.85833333329999995</c:v>
                </c:pt>
                <c:pt idx="5577">
                  <c:v>0.85866666670000003</c:v>
                </c:pt>
                <c:pt idx="5578">
                  <c:v>0.85899999999999999</c:v>
                </c:pt>
                <c:pt idx="5579">
                  <c:v>0.85933333329999995</c:v>
                </c:pt>
                <c:pt idx="5580">
                  <c:v>0.85966666670000003</c:v>
                </c:pt>
                <c:pt idx="5581">
                  <c:v>0.86</c:v>
                </c:pt>
                <c:pt idx="5582">
                  <c:v>0.86033333329999995</c:v>
                </c:pt>
                <c:pt idx="5583">
                  <c:v>0.86066666670000003</c:v>
                </c:pt>
                <c:pt idx="5584">
                  <c:v>0.86099999999999999</c:v>
                </c:pt>
                <c:pt idx="5585">
                  <c:v>0.86133333329999995</c:v>
                </c:pt>
                <c:pt idx="5586">
                  <c:v>0.86166666670000003</c:v>
                </c:pt>
                <c:pt idx="5587">
                  <c:v>0.86199999999999999</c:v>
                </c:pt>
                <c:pt idx="5588">
                  <c:v>0.86233333329999995</c:v>
                </c:pt>
                <c:pt idx="5589">
                  <c:v>0.86266666670000003</c:v>
                </c:pt>
                <c:pt idx="5590">
                  <c:v>0.86299999999999999</c:v>
                </c:pt>
                <c:pt idx="5591">
                  <c:v>0.86333333329999995</c:v>
                </c:pt>
                <c:pt idx="5592">
                  <c:v>0.86366666670000003</c:v>
                </c:pt>
                <c:pt idx="5593">
                  <c:v>0.86399999999999999</c:v>
                </c:pt>
                <c:pt idx="5594">
                  <c:v>0.86433333329999995</c:v>
                </c:pt>
                <c:pt idx="5595">
                  <c:v>0.86466666670000003</c:v>
                </c:pt>
                <c:pt idx="5596">
                  <c:v>0.86499999999999999</c:v>
                </c:pt>
                <c:pt idx="5597">
                  <c:v>0.86533333329999995</c:v>
                </c:pt>
                <c:pt idx="5598">
                  <c:v>0.86566666670000003</c:v>
                </c:pt>
                <c:pt idx="5599">
                  <c:v>0.86599999999999999</c:v>
                </c:pt>
                <c:pt idx="5600">
                  <c:v>0.86633333329999995</c:v>
                </c:pt>
                <c:pt idx="5601">
                  <c:v>0.86666666670000003</c:v>
                </c:pt>
                <c:pt idx="5602">
                  <c:v>0.86699999999999999</c:v>
                </c:pt>
                <c:pt idx="5603">
                  <c:v>0.86733333329999995</c:v>
                </c:pt>
                <c:pt idx="5604">
                  <c:v>0.86766666670000003</c:v>
                </c:pt>
                <c:pt idx="5605">
                  <c:v>0.86799999999999999</c:v>
                </c:pt>
                <c:pt idx="5606">
                  <c:v>0.86833333329999995</c:v>
                </c:pt>
                <c:pt idx="5607">
                  <c:v>0.86866666670000003</c:v>
                </c:pt>
                <c:pt idx="5608">
                  <c:v>0.86899999999999999</c:v>
                </c:pt>
                <c:pt idx="5609">
                  <c:v>0.86933333329999996</c:v>
                </c:pt>
                <c:pt idx="5610">
                  <c:v>0.86966666670000004</c:v>
                </c:pt>
                <c:pt idx="5611">
                  <c:v>0.87</c:v>
                </c:pt>
                <c:pt idx="5612">
                  <c:v>0.87033333329999996</c:v>
                </c:pt>
                <c:pt idx="5613">
                  <c:v>0.87066666670000004</c:v>
                </c:pt>
                <c:pt idx="5614">
                  <c:v>0.871</c:v>
                </c:pt>
                <c:pt idx="5615">
                  <c:v>0.87133333329999996</c:v>
                </c:pt>
                <c:pt idx="5616">
                  <c:v>0.87166666670000004</c:v>
                </c:pt>
                <c:pt idx="5617">
                  <c:v>0.872</c:v>
                </c:pt>
                <c:pt idx="5618">
                  <c:v>0.87233333329999996</c:v>
                </c:pt>
                <c:pt idx="5619">
                  <c:v>0.87266666670000004</c:v>
                </c:pt>
                <c:pt idx="5620">
                  <c:v>0.873</c:v>
                </c:pt>
                <c:pt idx="5621">
                  <c:v>0.87333333329999996</c:v>
                </c:pt>
                <c:pt idx="5622">
                  <c:v>0.87366666670000004</c:v>
                </c:pt>
                <c:pt idx="5623">
                  <c:v>0.874</c:v>
                </c:pt>
                <c:pt idx="5624">
                  <c:v>0.87433333329999996</c:v>
                </c:pt>
                <c:pt idx="5625">
                  <c:v>0.87466666670000004</c:v>
                </c:pt>
                <c:pt idx="5626">
                  <c:v>0.875</c:v>
                </c:pt>
                <c:pt idx="5627">
                  <c:v>0.87533333329999996</c:v>
                </c:pt>
                <c:pt idx="5628">
                  <c:v>0.87566666670000004</c:v>
                </c:pt>
                <c:pt idx="5629">
                  <c:v>0.876</c:v>
                </c:pt>
                <c:pt idx="5630">
                  <c:v>0.87633333329999996</c:v>
                </c:pt>
                <c:pt idx="5631">
                  <c:v>0.87666666670000004</c:v>
                </c:pt>
                <c:pt idx="5632">
                  <c:v>0.877</c:v>
                </c:pt>
                <c:pt idx="5633">
                  <c:v>0.87733333329999996</c:v>
                </c:pt>
                <c:pt idx="5634">
                  <c:v>0.87766666670000004</c:v>
                </c:pt>
                <c:pt idx="5635">
                  <c:v>0.878</c:v>
                </c:pt>
                <c:pt idx="5636">
                  <c:v>0.87833333329999996</c:v>
                </c:pt>
                <c:pt idx="5637">
                  <c:v>0.87866666670000004</c:v>
                </c:pt>
                <c:pt idx="5638">
                  <c:v>0.879</c:v>
                </c:pt>
                <c:pt idx="5639">
                  <c:v>0.87933333329999996</c:v>
                </c:pt>
                <c:pt idx="5640">
                  <c:v>0.87966666670000004</c:v>
                </c:pt>
                <c:pt idx="5641">
                  <c:v>0.88</c:v>
                </c:pt>
                <c:pt idx="5642">
                  <c:v>0.88033333329999996</c:v>
                </c:pt>
                <c:pt idx="5643">
                  <c:v>0.88066666670000004</c:v>
                </c:pt>
                <c:pt idx="5644">
                  <c:v>0.88100000000000001</c:v>
                </c:pt>
                <c:pt idx="5645">
                  <c:v>0.88133333329999997</c:v>
                </c:pt>
                <c:pt idx="5646">
                  <c:v>0.88166666670000005</c:v>
                </c:pt>
                <c:pt idx="5647">
                  <c:v>0.88200000000000001</c:v>
                </c:pt>
                <c:pt idx="5648">
                  <c:v>0.88233333329999997</c:v>
                </c:pt>
                <c:pt idx="5649">
                  <c:v>0.88266666670000005</c:v>
                </c:pt>
                <c:pt idx="5650">
                  <c:v>0.88300000000000001</c:v>
                </c:pt>
                <c:pt idx="5651">
                  <c:v>0.88333333329999997</c:v>
                </c:pt>
                <c:pt idx="5652">
                  <c:v>0.88366666670000005</c:v>
                </c:pt>
                <c:pt idx="5653">
                  <c:v>0.88400000000000001</c:v>
                </c:pt>
                <c:pt idx="5654">
                  <c:v>0.88433333329999997</c:v>
                </c:pt>
                <c:pt idx="5655">
                  <c:v>0.88466666670000005</c:v>
                </c:pt>
                <c:pt idx="5656">
                  <c:v>0.88500000000000001</c:v>
                </c:pt>
                <c:pt idx="5657">
                  <c:v>0.88533333329999997</c:v>
                </c:pt>
                <c:pt idx="5658">
                  <c:v>0.88566666670000005</c:v>
                </c:pt>
                <c:pt idx="5659">
                  <c:v>0.88600000000000001</c:v>
                </c:pt>
                <c:pt idx="5660">
                  <c:v>0.88633333329999997</c:v>
                </c:pt>
                <c:pt idx="5661">
                  <c:v>0.88666666670000005</c:v>
                </c:pt>
                <c:pt idx="5662">
                  <c:v>0.88700000000000001</c:v>
                </c:pt>
                <c:pt idx="5663">
                  <c:v>0.88733333329999997</c:v>
                </c:pt>
                <c:pt idx="5664">
                  <c:v>0.88766666670000005</c:v>
                </c:pt>
                <c:pt idx="5665">
                  <c:v>0.88800000000000001</c:v>
                </c:pt>
                <c:pt idx="5666">
                  <c:v>0.88833333329999997</c:v>
                </c:pt>
                <c:pt idx="5667">
                  <c:v>0.88866666670000005</c:v>
                </c:pt>
                <c:pt idx="5668">
                  <c:v>0.88900000000000001</c:v>
                </c:pt>
                <c:pt idx="5669">
                  <c:v>0.88933333329999997</c:v>
                </c:pt>
                <c:pt idx="5670">
                  <c:v>0.88966666670000005</c:v>
                </c:pt>
                <c:pt idx="5671">
                  <c:v>0.89</c:v>
                </c:pt>
                <c:pt idx="5672">
                  <c:v>0.89033333329999997</c:v>
                </c:pt>
                <c:pt idx="5673">
                  <c:v>0.89066666670000005</c:v>
                </c:pt>
                <c:pt idx="5674">
                  <c:v>0.89100000000000001</c:v>
                </c:pt>
                <c:pt idx="5675">
                  <c:v>0.89133333329999997</c:v>
                </c:pt>
                <c:pt idx="5676">
                  <c:v>0.89166666670000005</c:v>
                </c:pt>
                <c:pt idx="5677">
                  <c:v>0.89200000000000002</c:v>
                </c:pt>
                <c:pt idx="5678">
                  <c:v>0.89233333329999998</c:v>
                </c:pt>
                <c:pt idx="5679">
                  <c:v>0.89266666670000006</c:v>
                </c:pt>
                <c:pt idx="5680">
                  <c:v>0.89300000000000002</c:v>
                </c:pt>
                <c:pt idx="5681">
                  <c:v>0.89333333329999998</c:v>
                </c:pt>
                <c:pt idx="5682">
                  <c:v>0.89366666669999995</c:v>
                </c:pt>
                <c:pt idx="5683">
                  <c:v>0.89400000000000002</c:v>
                </c:pt>
                <c:pt idx="5684">
                  <c:v>0.89433333329999998</c:v>
                </c:pt>
                <c:pt idx="5685">
                  <c:v>0.89466666669999995</c:v>
                </c:pt>
                <c:pt idx="5686">
                  <c:v>0.89500000000000002</c:v>
                </c:pt>
                <c:pt idx="5687">
                  <c:v>0.89533333329999998</c:v>
                </c:pt>
                <c:pt idx="5688">
                  <c:v>0.89566666669999995</c:v>
                </c:pt>
                <c:pt idx="5689">
                  <c:v>0.89600000000000002</c:v>
                </c:pt>
                <c:pt idx="5690">
                  <c:v>0.89633333329999998</c:v>
                </c:pt>
                <c:pt idx="5691">
                  <c:v>0.89666666669999995</c:v>
                </c:pt>
                <c:pt idx="5692">
                  <c:v>0.89700000000000002</c:v>
                </c:pt>
                <c:pt idx="5693">
                  <c:v>0.89733333329999998</c:v>
                </c:pt>
                <c:pt idx="5694">
                  <c:v>0.89766666669999995</c:v>
                </c:pt>
                <c:pt idx="5695">
                  <c:v>0.89800000000000002</c:v>
                </c:pt>
                <c:pt idx="5696">
                  <c:v>0.89833333329999998</c:v>
                </c:pt>
                <c:pt idx="5697">
                  <c:v>0.89866666669999995</c:v>
                </c:pt>
                <c:pt idx="5698">
                  <c:v>0.89900000000000002</c:v>
                </c:pt>
                <c:pt idx="5699">
                  <c:v>0.89933333329999998</c:v>
                </c:pt>
                <c:pt idx="5700">
                  <c:v>0.89966666669999995</c:v>
                </c:pt>
                <c:pt idx="5701">
                  <c:v>0.9</c:v>
                </c:pt>
                <c:pt idx="5702">
                  <c:v>0.90033333329999998</c:v>
                </c:pt>
                <c:pt idx="5703">
                  <c:v>0.90066666669999995</c:v>
                </c:pt>
                <c:pt idx="5704">
                  <c:v>0.90100000000000002</c:v>
                </c:pt>
                <c:pt idx="5705">
                  <c:v>0.90133333329999998</c:v>
                </c:pt>
                <c:pt idx="5706">
                  <c:v>0.90166666669999995</c:v>
                </c:pt>
                <c:pt idx="5707">
                  <c:v>0.90200000000000002</c:v>
                </c:pt>
                <c:pt idx="5708">
                  <c:v>0.90233333329999998</c:v>
                </c:pt>
                <c:pt idx="5709">
                  <c:v>0.90266666669999995</c:v>
                </c:pt>
                <c:pt idx="5710">
                  <c:v>0.90300000000000002</c:v>
                </c:pt>
                <c:pt idx="5711">
                  <c:v>0.90333333329999999</c:v>
                </c:pt>
                <c:pt idx="5712">
                  <c:v>0.90366666669999995</c:v>
                </c:pt>
                <c:pt idx="5713">
                  <c:v>0.90400000000000003</c:v>
                </c:pt>
                <c:pt idx="5714">
                  <c:v>0.90433333329999999</c:v>
                </c:pt>
                <c:pt idx="5715">
                  <c:v>0.90466666669999996</c:v>
                </c:pt>
                <c:pt idx="5716">
                  <c:v>0.90500000000000003</c:v>
                </c:pt>
                <c:pt idx="5717">
                  <c:v>0.90533333329999999</c:v>
                </c:pt>
                <c:pt idx="5718">
                  <c:v>0.90566666669999996</c:v>
                </c:pt>
                <c:pt idx="5719">
                  <c:v>0.90600000000000003</c:v>
                </c:pt>
                <c:pt idx="5720">
                  <c:v>0.90633333329999999</c:v>
                </c:pt>
                <c:pt idx="5721">
                  <c:v>0.90666666669999996</c:v>
                </c:pt>
                <c:pt idx="5722">
                  <c:v>0.90700000000000003</c:v>
                </c:pt>
                <c:pt idx="5723">
                  <c:v>0.90733333329999999</c:v>
                </c:pt>
                <c:pt idx="5724">
                  <c:v>0.90766666669999996</c:v>
                </c:pt>
                <c:pt idx="5725">
                  <c:v>0.90800000000000003</c:v>
                </c:pt>
                <c:pt idx="5726">
                  <c:v>0.90833333329999999</c:v>
                </c:pt>
                <c:pt idx="5727">
                  <c:v>0.90866666669999996</c:v>
                </c:pt>
                <c:pt idx="5728">
                  <c:v>0.90900000000000003</c:v>
                </c:pt>
                <c:pt idx="5729">
                  <c:v>0.90933333329999999</c:v>
                </c:pt>
                <c:pt idx="5730">
                  <c:v>0.90966666669999996</c:v>
                </c:pt>
                <c:pt idx="5731">
                  <c:v>0.91</c:v>
                </c:pt>
                <c:pt idx="5732">
                  <c:v>0.91033333329999999</c:v>
                </c:pt>
                <c:pt idx="5733">
                  <c:v>0.91066666669999996</c:v>
                </c:pt>
                <c:pt idx="5734">
                  <c:v>0.91100000000000003</c:v>
                </c:pt>
                <c:pt idx="5735">
                  <c:v>0.91133333329999999</c:v>
                </c:pt>
                <c:pt idx="5736">
                  <c:v>0.91166666669999996</c:v>
                </c:pt>
                <c:pt idx="5737">
                  <c:v>0.91200000000000003</c:v>
                </c:pt>
                <c:pt idx="5738">
                  <c:v>0.91233333329999999</c:v>
                </c:pt>
                <c:pt idx="5739">
                  <c:v>0.91266666669999996</c:v>
                </c:pt>
                <c:pt idx="5740">
                  <c:v>0.91300000000000003</c:v>
                </c:pt>
                <c:pt idx="5741">
                  <c:v>0.91333333329999999</c:v>
                </c:pt>
                <c:pt idx="5742">
                  <c:v>0.91366666669999996</c:v>
                </c:pt>
                <c:pt idx="5743">
                  <c:v>0.91400000000000003</c:v>
                </c:pt>
                <c:pt idx="5744">
                  <c:v>0.9143333333</c:v>
                </c:pt>
                <c:pt idx="5745">
                  <c:v>0.91466666669999996</c:v>
                </c:pt>
                <c:pt idx="5746">
                  <c:v>0.91500000000000004</c:v>
                </c:pt>
                <c:pt idx="5747">
                  <c:v>0.9153333333</c:v>
                </c:pt>
                <c:pt idx="5748">
                  <c:v>0.91566666669999996</c:v>
                </c:pt>
                <c:pt idx="5749">
                  <c:v>0.91600000000000004</c:v>
                </c:pt>
                <c:pt idx="5750">
                  <c:v>0.9163333333</c:v>
                </c:pt>
                <c:pt idx="5751">
                  <c:v>0.91666666669999997</c:v>
                </c:pt>
                <c:pt idx="5752">
                  <c:v>0.91700000000000004</c:v>
                </c:pt>
                <c:pt idx="5753">
                  <c:v>0.9173333333</c:v>
                </c:pt>
                <c:pt idx="5754">
                  <c:v>0.91766666669999997</c:v>
                </c:pt>
                <c:pt idx="5755">
                  <c:v>0.91800000000000004</c:v>
                </c:pt>
                <c:pt idx="5756">
                  <c:v>0.9183333333</c:v>
                </c:pt>
                <c:pt idx="5757">
                  <c:v>0.91866666669999997</c:v>
                </c:pt>
                <c:pt idx="5758">
                  <c:v>0.91900000000000004</c:v>
                </c:pt>
                <c:pt idx="5759">
                  <c:v>0.9193333333</c:v>
                </c:pt>
                <c:pt idx="5760">
                  <c:v>0.91966666669999997</c:v>
                </c:pt>
                <c:pt idx="5761">
                  <c:v>0.92</c:v>
                </c:pt>
                <c:pt idx="5762">
                  <c:v>0.9203333333</c:v>
                </c:pt>
                <c:pt idx="5763">
                  <c:v>0.92066666669999997</c:v>
                </c:pt>
                <c:pt idx="5764">
                  <c:v>0.92100000000000004</c:v>
                </c:pt>
                <c:pt idx="5765">
                  <c:v>0.9213333333</c:v>
                </c:pt>
                <c:pt idx="5766">
                  <c:v>0.92166666669999997</c:v>
                </c:pt>
                <c:pt idx="5767">
                  <c:v>0.92200000000000004</c:v>
                </c:pt>
                <c:pt idx="5768">
                  <c:v>0.9223333333</c:v>
                </c:pt>
                <c:pt idx="5769">
                  <c:v>0.92266666669999997</c:v>
                </c:pt>
                <c:pt idx="5770">
                  <c:v>0.92300000000000004</c:v>
                </c:pt>
                <c:pt idx="5771">
                  <c:v>0.9233333333</c:v>
                </c:pt>
                <c:pt idx="5772">
                  <c:v>0.92366666669999997</c:v>
                </c:pt>
                <c:pt idx="5773">
                  <c:v>0.92400000000000004</c:v>
                </c:pt>
                <c:pt idx="5774">
                  <c:v>0.9243333333</c:v>
                </c:pt>
                <c:pt idx="5775">
                  <c:v>0.92466666669999997</c:v>
                </c:pt>
                <c:pt idx="5776">
                  <c:v>0.92500000000000004</c:v>
                </c:pt>
                <c:pt idx="5777">
                  <c:v>0.9253333333</c:v>
                </c:pt>
                <c:pt idx="5778">
                  <c:v>0.92566666669999997</c:v>
                </c:pt>
                <c:pt idx="5779">
                  <c:v>0.92600000000000005</c:v>
                </c:pt>
                <c:pt idx="5780">
                  <c:v>0.92633333330000001</c:v>
                </c:pt>
                <c:pt idx="5781">
                  <c:v>0.92666666669999997</c:v>
                </c:pt>
                <c:pt idx="5782">
                  <c:v>0.92700000000000005</c:v>
                </c:pt>
                <c:pt idx="5783">
                  <c:v>0.92733333330000001</c:v>
                </c:pt>
                <c:pt idx="5784">
                  <c:v>0.92766666669999998</c:v>
                </c:pt>
                <c:pt idx="5785">
                  <c:v>0.92800000000000005</c:v>
                </c:pt>
                <c:pt idx="5786">
                  <c:v>0.92833333330000001</c:v>
                </c:pt>
                <c:pt idx="5787">
                  <c:v>0.92866666669999998</c:v>
                </c:pt>
                <c:pt idx="5788">
                  <c:v>0.92900000000000005</c:v>
                </c:pt>
                <c:pt idx="5789">
                  <c:v>0.92933333330000001</c:v>
                </c:pt>
                <c:pt idx="5790">
                  <c:v>0.92966666669999998</c:v>
                </c:pt>
                <c:pt idx="5791">
                  <c:v>0.93</c:v>
                </c:pt>
                <c:pt idx="5792">
                  <c:v>0.93033333330000001</c:v>
                </c:pt>
                <c:pt idx="5793">
                  <c:v>0.93066666669999998</c:v>
                </c:pt>
                <c:pt idx="5794">
                  <c:v>0.93100000000000005</c:v>
                </c:pt>
                <c:pt idx="5795">
                  <c:v>0.93133333330000001</c:v>
                </c:pt>
                <c:pt idx="5796">
                  <c:v>0.93166666669999998</c:v>
                </c:pt>
                <c:pt idx="5797">
                  <c:v>0.93200000000000005</c:v>
                </c:pt>
                <c:pt idx="5798">
                  <c:v>0.93233333330000001</c:v>
                </c:pt>
                <c:pt idx="5799">
                  <c:v>0.93266666669999998</c:v>
                </c:pt>
                <c:pt idx="5800">
                  <c:v>0.93300000000000005</c:v>
                </c:pt>
                <c:pt idx="5801">
                  <c:v>0.93333333330000001</c:v>
                </c:pt>
                <c:pt idx="5802">
                  <c:v>0.93366666669999998</c:v>
                </c:pt>
                <c:pt idx="5803">
                  <c:v>0.93400000000000005</c:v>
                </c:pt>
                <c:pt idx="5804">
                  <c:v>0.93433333330000001</c:v>
                </c:pt>
                <c:pt idx="5805">
                  <c:v>0.93466666669999998</c:v>
                </c:pt>
                <c:pt idx="5806">
                  <c:v>0.93500000000000005</c:v>
                </c:pt>
                <c:pt idx="5807">
                  <c:v>0.93533333330000001</c:v>
                </c:pt>
                <c:pt idx="5808">
                  <c:v>0.93566666669999998</c:v>
                </c:pt>
                <c:pt idx="5809">
                  <c:v>0.93600000000000005</c:v>
                </c:pt>
                <c:pt idx="5810">
                  <c:v>0.93633333330000001</c:v>
                </c:pt>
                <c:pt idx="5811">
                  <c:v>0.93666666669999998</c:v>
                </c:pt>
                <c:pt idx="5812">
                  <c:v>0.93700000000000006</c:v>
                </c:pt>
                <c:pt idx="5813">
                  <c:v>0.93733333330000002</c:v>
                </c:pt>
                <c:pt idx="5814">
                  <c:v>0.93766666669999998</c:v>
                </c:pt>
                <c:pt idx="5815">
                  <c:v>0.93799999999999994</c:v>
                </c:pt>
                <c:pt idx="5816">
                  <c:v>0.93833333330000002</c:v>
                </c:pt>
                <c:pt idx="5817">
                  <c:v>0.93866666669999999</c:v>
                </c:pt>
                <c:pt idx="5818">
                  <c:v>0.93899999999999995</c:v>
                </c:pt>
                <c:pt idx="5819">
                  <c:v>0.93933333330000002</c:v>
                </c:pt>
                <c:pt idx="5820">
                  <c:v>0.93966666669999999</c:v>
                </c:pt>
                <c:pt idx="5821">
                  <c:v>0.94</c:v>
                </c:pt>
                <c:pt idx="5822">
                  <c:v>0.94033333330000002</c:v>
                </c:pt>
                <c:pt idx="5823">
                  <c:v>0.94066666669999999</c:v>
                </c:pt>
                <c:pt idx="5824">
                  <c:v>0.94099999999999995</c:v>
                </c:pt>
                <c:pt idx="5825">
                  <c:v>0.94133333330000002</c:v>
                </c:pt>
                <c:pt idx="5826">
                  <c:v>0.94166666669999999</c:v>
                </c:pt>
                <c:pt idx="5827">
                  <c:v>0.94199999999999995</c:v>
                </c:pt>
                <c:pt idx="5828">
                  <c:v>0.94233333330000002</c:v>
                </c:pt>
                <c:pt idx="5829">
                  <c:v>0.94266666669999999</c:v>
                </c:pt>
                <c:pt idx="5830">
                  <c:v>0.94299999999999995</c:v>
                </c:pt>
                <c:pt idx="5831">
                  <c:v>0.94333333330000002</c:v>
                </c:pt>
                <c:pt idx="5832">
                  <c:v>0.94366666669999999</c:v>
                </c:pt>
                <c:pt idx="5833">
                  <c:v>0.94399999999999995</c:v>
                </c:pt>
                <c:pt idx="5834">
                  <c:v>0.94433333330000002</c:v>
                </c:pt>
                <c:pt idx="5835">
                  <c:v>0.94466666669999999</c:v>
                </c:pt>
                <c:pt idx="5836">
                  <c:v>0.94499999999999995</c:v>
                </c:pt>
                <c:pt idx="5837">
                  <c:v>0.94533333330000002</c:v>
                </c:pt>
                <c:pt idx="5838">
                  <c:v>0.94566666669999999</c:v>
                </c:pt>
                <c:pt idx="5839">
                  <c:v>0.94599999999999995</c:v>
                </c:pt>
                <c:pt idx="5840">
                  <c:v>0.94633333330000002</c:v>
                </c:pt>
                <c:pt idx="5841">
                  <c:v>0.94666666669999999</c:v>
                </c:pt>
                <c:pt idx="5842">
                  <c:v>0.94699999999999995</c:v>
                </c:pt>
                <c:pt idx="5843">
                  <c:v>0.94733333330000002</c:v>
                </c:pt>
                <c:pt idx="5844">
                  <c:v>0.94766666669999999</c:v>
                </c:pt>
                <c:pt idx="5845">
                  <c:v>0.94799999999999995</c:v>
                </c:pt>
                <c:pt idx="5846">
                  <c:v>0.94833333330000003</c:v>
                </c:pt>
                <c:pt idx="5847">
                  <c:v>0.94866666669999999</c:v>
                </c:pt>
                <c:pt idx="5848">
                  <c:v>0.94899999999999995</c:v>
                </c:pt>
                <c:pt idx="5849">
                  <c:v>0.94933333330000003</c:v>
                </c:pt>
                <c:pt idx="5850">
                  <c:v>0.9496666667</c:v>
                </c:pt>
                <c:pt idx="5851">
                  <c:v>0.95</c:v>
                </c:pt>
                <c:pt idx="5852">
                  <c:v>0.95033333330000003</c:v>
                </c:pt>
                <c:pt idx="5853">
                  <c:v>0.9506666667</c:v>
                </c:pt>
                <c:pt idx="5854">
                  <c:v>0.95099999999999996</c:v>
                </c:pt>
                <c:pt idx="5855">
                  <c:v>0.95133333330000003</c:v>
                </c:pt>
                <c:pt idx="5856">
                  <c:v>0.9516666667</c:v>
                </c:pt>
                <c:pt idx="5857">
                  <c:v>0.95199999999999996</c:v>
                </c:pt>
                <c:pt idx="5858">
                  <c:v>0.95233333330000003</c:v>
                </c:pt>
                <c:pt idx="5859">
                  <c:v>0.9526666667</c:v>
                </c:pt>
                <c:pt idx="5860">
                  <c:v>0.95299999999999996</c:v>
                </c:pt>
                <c:pt idx="5861">
                  <c:v>0.95333333330000003</c:v>
                </c:pt>
                <c:pt idx="5862">
                  <c:v>0.9536666667</c:v>
                </c:pt>
                <c:pt idx="5863">
                  <c:v>0.95399999999999996</c:v>
                </c:pt>
                <c:pt idx="5864">
                  <c:v>0.95433333330000003</c:v>
                </c:pt>
                <c:pt idx="5865">
                  <c:v>0.9546666667</c:v>
                </c:pt>
                <c:pt idx="5866">
                  <c:v>0.95499999999999996</c:v>
                </c:pt>
                <c:pt idx="5867">
                  <c:v>0.95533333330000003</c:v>
                </c:pt>
                <c:pt idx="5868">
                  <c:v>0.9556666667</c:v>
                </c:pt>
                <c:pt idx="5869">
                  <c:v>0.95599999999999996</c:v>
                </c:pt>
                <c:pt idx="5870">
                  <c:v>0.95633333330000003</c:v>
                </c:pt>
                <c:pt idx="5871">
                  <c:v>0.9566666667</c:v>
                </c:pt>
                <c:pt idx="5872">
                  <c:v>0.95699999999999996</c:v>
                </c:pt>
                <c:pt idx="5873">
                  <c:v>0.95733333330000003</c:v>
                </c:pt>
                <c:pt idx="5874">
                  <c:v>0.9576666667</c:v>
                </c:pt>
                <c:pt idx="5875">
                  <c:v>0.95799999999999996</c:v>
                </c:pt>
                <c:pt idx="5876">
                  <c:v>0.95833333330000003</c:v>
                </c:pt>
                <c:pt idx="5877">
                  <c:v>0.9586666667</c:v>
                </c:pt>
                <c:pt idx="5878">
                  <c:v>0.95899999999999996</c:v>
                </c:pt>
                <c:pt idx="5879">
                  <c:v>0.95933333330000004</c:v>
                </c:pt>
                <c:pt idx="5880">
                  <c:v>0.9596666667</c:v>
                </c:pt>
                <c:pt idx="5881">
                  <c:v>0.96</c:v>
                </c:pt>
                <c:pt idx="5882">
                  <c:v>0.96033333330000004</c:v>
                </c:pt>
                <c:pt idx="5883">
                  <c:v>0.9606666667</c:v>
                </c:pt>
                <c:pt idx="5884">
                  <c:v>0.96099999999999997</c:v>
                </c:pt>
                <c:pt idx="5885">
                  <c:v>0.96133333330000004</c:v>
                </c:pt>
                <c:pt idx="5886">
                  <c:v>0.96166666670000001</c:v>
                </c:pt>
                <c:pt idx="5887">
                  <c:v>0.96199999999999997</c:v>
                </c:pt>
                <c:pt idx="5888">
                  <c:v>0.96233333330000004</c:v>
                </c:pt>
                <c:pt idx="5889">
                  <c:v>0.96266666670000001</c:v>
                </c:pt>
                <c:pt idx="5890">
                  <c:v>0.96299999999999997</c:v>
                </c:pt>
                <c:pt idx="5891">
                  <c:v>0.96333333330000004</c:v>
                </c:pt>
                <c:pt idx="5892">
                  <c:v>0.96366666670000001</c:v>
                </c:pt>
                <c:pt idx="5893">
                  <c:v>0.96399999999999997</c:v>
                </c:pt>
                <c:pt idx="5894">
                  <c:v>0.96433333330000004</c:v>
                </c:pt>
                <c:pt idx="5895">
                  <c:v>0.96466666670000001</c:v>
                </c:pt>
                <c:pt idx="5896">
                  <c:v>0.96499999999999997</c:v>
                </c:pt>
                <c:pt idx="5897">
                  <c:v>0.96533333330000004</c:v>
                </c:pt>
                <c:pt idx="5898">
                  <c:v>0.96566666670000001</c:v>
                </c:pt>
                <c:pt idx="5899">
                  <c:v>0.96599999999999997</c:v>
                </c:pt>
                <c:pt idx="5900">
                  <c:v>0.96633333330000004</c:v>
                </c:pt>
                <c:pt idx="5901">
                  <c:v>0.96666666670000001</c:v>
                </c:pt>
                <c:pt idx="5902">
                  <c:v>0.96699999999999997</c:v>
                </c:pt>
                <c:pt idx="5903">
                  <c:v>0.96733333330000004</c:v>
                </c:pt>
                <c:pt idx="5904">
                  <c:v>0.96766666670000001</c:v>
                </c:pt>
                <c:pt idx="5905">
                  <c:v>0.96799999999999997</c:v>
                </c:pt>
                <c:pt idx="5906">
                  <c:v>0.96833333330000004</c:v>
                </c:pt>
                <c:pt idx="5907">
                  <c:v>0.96866666670000001</c:v>
                </c:pt>
                <c:pt idx="5908">
                  <c:v>0.96899999999999997</c:v>
                </c:pt>
                <c:pt idx="5909">
                  <c:v>0.96933333330000004</c:v>
                </c:pt>
                <c:pt idx="5910">
                  <c:v>0.96966666670000001</c:v>
                </c:pt>
                <c:pt idx="5911">
                  <c:v>0.97</c:v>
                </c:pt>
                <c:pt idx="5912">
                  <c:v>0.97033333330000004</c:v>
                </c:pt>
                <c:pt idx="5913">
                  <c:v>0.97066666670000001</c:v>
                </c:pt>
                <c:pt idx="5914">
                  <c:v>0.97099999999999997</c:v>
                </c:pt>
                <c:pt idx="5915">
                  <c:v>0.97133333330000005</c:v>
                </c:pt>
                <c:pt idx="5916">
                  <c:v>0.97166666670000001</c:v>
                </c:pt>
                <c:pt idx="5917">
                  <c:v>0.97199999999999998</c:v>
                </c:pt>
                <c:pt idx="5918">
                  <c:v>0.97233333330000005</c:v>
                </c:pt>
                <c:pt idx="5919">
                  <c:v>0.97266666670000002</c:v>
                </c:pt>
                <c:pt idx="5920">
                  <c:v>0.97299999999999998</c:v>
                </c:pt>
                <c:pt idx="5921">
                  <c:v>0.97333333330000005</c:v>
                </c:pt>
                <c:pt idx="5922">
                  <c:v>0.97366666670000002</c:v>
                </c:pt>
                <c:pt idx="5923">
                  <c:v>0.97399999999999998</c:v>
                </c:pt>
                <c:pt idx="5924">
                  <c:v>0.97433333330000005</c:v>
                </c:pt>
                <c:pt idx="5925">
                  <c:v>0.97466666670000002</c:v>
                </c:pt>
                <c:pt idx="5926">
                  <c:v>0.97499999999999998</c:v>
                </c:pt>
                <c:pt idx="5927">
                  <c:v>0.97533333330000005</c:v>
                </c:pt>
                <c:pt idx="5928">
                  <c:v>0.97566666670000002</c:v>
                </c:pt>
                <c:pt idx="5929">
                  <c:v>0.97599999999999998</c:v>
                </c:pt>
                <c:pt idx="5930">
                  <c:v>0.97633333330000005</c:v>
                </c:pt>
                <c:pt idx="5931">
                  <c:v>0.97666666670000002</c:v>
                </c:pt>
                <c:pt idx="5932">
                  <c:v>0.97699999999999998</c:v>
                </c:pt>
                <c:pt idx="5933">
                  <c:v>0.97733333330000005</c:v>
                </c:pt>
                <c:pt idx="5934">
                  <c:v>0.97766666670000002</c:v>
                </c:pt>
                <c:pt idx="5935">
                  <c:v>0.97799999999999998</c:v>
                </c:pt>
                <c:pt idx="5936">
                  <c:v>0.97833333330000005</c:v>
                </c:pt>
                <c:pt idx="5937">
                  <c:v>0.97866666670000002</c:v>
                </c:pt>
                <c:pt idx="5938">
                  <c:v>0.97899999999999998</c:v>
                </c:pt>
                <c:pt idx="5939">
                  <c:v>0.97933333330000005</c:v>
                </c:pt>
                <c:pt idx="5940">
                  <c:v>0.97966666670000002</c:v>
                </c:pt>
                <c:pt idx="5941">
                  <c:v>0.98</c:v>
                </c:pt>
                <c:pt idx="5942">
                  <c:v>0.98033333330000005</c:v>
                </c:pt>
                <c:pt idx="5943">
                  <c:v>0.98066666670000002</c:v>
                </c:pt>
                <c:pt idx="5944">
                  <c:v>0.98099999999999998</c:v>
                </c:pt>
                <c:pt idx="5945">
                  <c:v>0.98133333330000005</c:v>
                </c:pt>
                <c:pt idx="5946">
                  <c:v>0.98166666670000002</c:v>
                </c:pt>
                <c:pt idx="5947">
                  <c:v>0.98199999999999998</c:v>
                </c:pt>
                <c:pt idx="5948">
                  <c:v>0.98233333329999994</c:v>
                </c:pt>
                <c:pt idx="5949">
                  <c:v>0.98266666670000002</c:v>
                </c:pt>
                <c:pt idx="5950">
                  <c:v>0.98299999999999998</c:v>
                </c:pt>
                <c:pt idx="5951">
                  <c:v>0.98333333329999995</c:v>
                </c:pt>
                <c:pt idx="5952">
                  <c:v>0.98366666670000003</c:v>
                </c:pt>
                <c:pt idx="5953">
                  <c:v>0.98399999999999999</c:v>
                </c:pt>
                <c:pt idx="5954">
                  <c:v>0.98433333329999995</c:v>
                </c:pt>
                <c:pt idx="5955">
                  <c:v>0.98466666670000003</c:v>
                </c:pt>
                <c:pt idx="5956">
                  <c:v>0.98499999999999999</c:v>
                </c:pt>
                <c:pt idx="5957">
                  <c:v>0.98533333329999995</c:v>
                </c:pt>
                <c:pt idx="5958">
                  <c:v>0.98566666670000003</c:v>
                </c:pt>
                <c:pt idx="5959">
                  <c:v>0.98599999999999999</c:v>
                </c:pt>
                <c:pt idx="5960">
                  <c:v>0.98633333329999995</c:v>
                </c:pt>
                <c:pt idx="5961">
                  <c:v>0.98666666670000003</c:v>
                </c:pt>
                <c:pt idx="5962">
                  <c:v>0.98699999999999999</c:v>
                </c:pt>
                <c:pt idx="5963">
                  <c:v>0.98733333329999995</c:v>
                </c:pt>
                <c:pt idx="5964">
                  <c:v>0.98766666670000003</c:v>
                </c:pt>
                <c:pt idx="5965">
                  <c:v>0.98799999999999999</c:v>
                </c:pt>
                <c:pt idx="5966">
                  <c:v>0.98833333329999995</c:v>
                </c:pt>
                <c:pt idx="5967">
                  <c:v>0.98866666670000003</c:v>
                </c:pt>
                <c:pt idx="5968">
                  <c:v>0.98899999999999999</c:v>
                </c:pt>
                <c:pt idx="5969">
                  <c:v>0.98933333329999995</c:v>
                </c:pt>
                <c:pt idx="5970">
                  <c:v>0.98966666670000003</c:v>
                </c:pt>
                <c:pt idx="5971">
                  <c:v>0.99</c:v>
                </c:pt>
                <c:pt idx="5972">
                  <c:v>0.99033333329999995</c:v>
                </c:pt>
                <c:pt idx="5973">
                  <c:v>0.99066666670000003</c:v>
                </c:pt>
                <c:pt idx="5974">
                  <c:v>0.99099999999999999</c:v>
                </c:pt>
                <c:pt idx="5975">
                  <c:v>0.99133333329999995</c:v>
                </c:pt>
                <c:pt idx="5976">
                  <c:v>0.99166666670000003</c:v>
                </c:pt>
                <c:pt idx="5977">
                  <c:v>0.99199999999999999</c:v>
                </c:pt>
                <c:pt idx="5978">
                  <c:v>0.99233333329999995</c:v>
                </c:pt>
                <c:pt idx="5979">
                  <c:v>0.99266666670000003</c:v>
                </c:pt>
                <c:pt idx="5980">
                  <c:v>0.99299999999999999</c:v>
                </c:pt>
                <c:pt idx="5981">
                  <c:v>0.99333333329999995</c:v>
                </c:pt>
                <c:pt idx="5982">
                  <c:v>0.99366666670000003</c:v>
                </c:pt>
                <c:pt idx="5983">
                  <c:v>0.99399999999999999</c:v>
                </c:pt>
                <c:pt idx="5984">
                  <c:v>0.99433333329999996</c:v>
                </c:pt>
                <c:pt idx="5985">
                  <c:v>0.99466666670000004</c:v>
                </c:pt>
                <c:pt idx="5986">
                  <c:v>0.995</c:v>
                </c:pt>
                <c:pt idx="5987">
                  <c:v>0.99533333329999996</c:v>
                </c:pt>
                <c:pt idx="5988">
                  <c:v>0.99566666670000004</c:v>
                </c:pt>
                <c:pt idx="5989">
                  <c:v>0.996</c:v>
                </c:pt>
                <c:pt idx="5990">
                  <c:v>0.99633333329999996</c:v>
                </c:pt>
                <c:pt idx="5991">
                  <c:v>0.99666666670000004</c:v>
                </c:pt>
                <c:pt idx="5992">
                  <c:v>0.997</c:v>
                </c:pt>
                <c:pt idx="5993">
                  <c:v>0.99733333329999996</c:v>
                </c:pt>
                <c:pt idx="5994">
                  <c:v>0.99766666670000004</c:v>
                </c:pt>
                <c:pt idx="5995">
                  <c:v>0.998</c:v>
                </c:pt>
                <c:pt idx="5996">
                  <c:v>0.99833333329999996</c:v>
                </c:pt>
                <c:pt idx="5997">
                  <c:v>0.99866666670000004</c:v>
                </c:pt>
                <c:pt idx="5998">
                  <c:v>0.999</c:v>
                </c:pt>
                <c:pt idx="5999">
                  <c:v>0.99933333329999996</c:v>
                </c:pt>
                <c:pt idx="6000">
                  <c:v>0.99966666670000004</c:v>
                </c:pt>
                <c:pt idx="6001">
                  <c:v>1</c:v>
                </c:pt>
              </c:numCache>
            </c:numRef>
          </c:xVal>
          <c:yVal>
            <c:numRef>
              <c:f>Sheet1!$J:$J</c:f>
              <c:numCache>
                <c:formatCode>General</c:formatCode>
                <c:ptCount val="1048576"/>
                <c:pt idx="0">
                  <c:v>0</c:v>
                </c:pt>
                <c:pt idx="1">
                  <c:v>0</c:v>
                </c:pt>
                <c:pt idx="2">
                  <c:v>3.333333E-4</c:v>
                </c:pt>
                <c:pt idx="3">
                  <c:v>6.6666670000000003E-4</c:v>
                </c:pt>
                <c:pt idx="4">
                  <c:v>1E-3</c:v>
                </c:pt>
                <c:pt idx="5">
                  <c:v>1.3333333E-3</c:v>
                </c:pt>
                <c:pt idx="6">
                  <c:v>1.6666667E-3</c:v>
                </c:pt>
                <c:pt idx="7">
                  <c:v>2E-3</c:v>
                </c:pt>
                <c:pt idx="8">
                  <c:v>2.3333333E-3</c:v>
                </c:pt>
                <c:pt idx="9">
                  <c:v>2.6666667000000001E-3</c:v>
                </c:pt>
                <c:pt idx="10">
                  <c:v>3.0000000000000001E-3</c:v>
                </c:pt>
                <c:pt idx="11">
                  <c:v>3.3333333000000001E-3</c:v>
                </c:pt>
                <c:pt idx="12">
                  <c:v>3.6666667000000001E-3</c:v>
                </c:pt>
                <c:pt idx="13">
                  <c:v>4.0000000000000001E-3</c:v>
                </c:pt>
                <c:pt idx="14">
                  <c:v>4.3333332999999996E-3</c:v>
                </c:pt>
                <c:pt idx="15">
                  <c:v>4.6666666999999997E-3</c:v>
                </c:pt>
                <c:pt idx="16">
                  <c:v>5.0000000000000001E-3</c:v>
                </c:pt>
                <c:pt idx="17">
                  <c:v>5.3333332999999997E-3</c:v>
                </c:pt>
                <c:pt idx="18">
                  <c:v>5.6666666999999997E-3</c:v>
                </c:pt>
                <c:pt idx="19">
                  <c:v>6.0000000000000001E-3</c:v>
                </c:pt>
                <c:pt idx="20">
                  <c:v>6.3333332999999997E-3</c:v>
                </c:pt>
                <c:pt idx="21">
                  <c:v>6.6666666999999997E-3</c:v>
                </c:pt>
                <c:pt idx="22">
                  <c:v>7.0000000000000001E-3</c:v>
                </c:pt>
                <c:pt idx="23">
                  <c:v>7.3333332999999997E-3</c:v>
                </c:pt>
                <c:pt idx="24">
                  <c:v>7.6666666999999997E-3</c:v>
                </c:pt>
                <c:pt idx="25">
                  <c:v>8.0000000000000002E-3</c:v>
                </c:pt>
                <c:pt idx="26">
                  <c:v>8.3333333000000006E-3</c:v>
                </c:pt>
                <c:pt idx="27">
                  <c:v>8.6666667000000006E-3</c:v>
                </c:pt>
                <c:pt idx="28">
                  <c:v>8.9999999999999993E-3</c:v>
                </c:pt>
                <c:pt idx="29">
                  <c:v>9.3333332999999997E-3</c:v>
                </c:pt>
                <c:pt idx="30">
                  <c:v>9.6666666999999998E-3</c:v>
                </c:pt>
                <c:pt idx="31">
                  <c:v>0.01</c:v>
                </c:pt>
                <c:pt idx="32">
                  <c:v>1.0333333300000001E-2</c:v>
                </c:pt>
                <c:pt idx="33">
                  <c:v>1.0666666700000001E-2</c:v>
                </c:pt>
                <c:pt idx="34">
                  <c:v>1.0999999999999999E-2</c:v>
                </c:pt>
                <c:pt idx="35">
                  <c:v>1.13333333E-2</c:v>
                </c:pt>
                <c:pt idx="36">
                  <c:v>1.16666667E-2</c:v>
                </c:pt>
                <c:pt idx="37">
                  <c:v>1.2E-2</c:v>
                </c:pt>
                <c:pt idx="38">
                  <c:v>1.2333333300000001E-2</c:v>
                </c:pt>
                <c:pt idx="39">
                  <c:v>1.2666666700000001E-2</c:v>
                </c:pt>
                <c:pt idx="40">
                  <c:v>1.2999999999999999E-2</c:v>
                </c:pt>
                <c:pt idx="41">
                  <c:v>1.33333333E-2</c:v>
                </c:pt>
                <c:pt idx="42">
                  <c:v>1.36666667E-2</c:v>
                </c:pt>
                <c:pt idx="43">
                  <c:v>1.4E-2</c:v>
                </c:pt>
                <c:pt idx="44">
                  <c:v>1.4333333300000001E-2</c:v>
                </c:pt>
                <c:pt idx="45">
                  <c:v>1.4666666700000001E-2</c:v>
                </c:pt>
                <c:pt idx="46">
                  <c:v>1.4999999999999999E-2</c:v>
                </c:pt>
                <c:pt idx="47">
                  <c:v>1.53333333E-2</c:v>
                </c:pt>
                <c:pt idx="48">
                  <c:v>1.5666666700000002E-2</c:v>
                </c:pt>
                <c:pt idx="49">
                  <c:v>1.6E-2</c:v>
                </c:pt>
                <c:pt idx="50">
                  <c:v>1.6333333299999999E-2</c:v>
                </c:pt>
                <c:pt idx="51">
                  <c:v>1.6666666699999999E-2</c:v>
                </c:pt>
                <c:pt idx="52">
                  <c:v>1.7000000000000001E-2</c:v>
                </c:pt>
                <c:pt idx="53">
                  <c:v>1.73333333E-2</c:v>
                </c:pt>
                <c:pt idx="54">
                  <c:v>1.76666667E-2</c:v>
                </c:pt>
                <c:pt idx="55">
                  <c:v>1.7999999999999999E-2</c:v>
                </c:pt>
                <c:pt idx="56">
                  <c:v>1.8333333300000001E-2</c:v>
                </c:pt>
                <c:pt idx="57">
                  <c:v>1.8666666700000001E-2</c:v>
                </c:pt>
                <c:pt idx="58">
                  <c:v>1.9E-2</c:v>
                </c:pt>
                <c:pt idx="59">
                  <c:v>1.9333333300000002E-2</c:v>
                </c:pt>
                <c:pt idx="60">
                  <c:v>1.9666666700000002E-2</c:v>
                </c:pt>
                <c:pt idx="61">
                  <c:v>0.02</c:v>
                </c:pt>
                <c:pt idx="62">
                  <c:v>2.0333333299999999E-2</c:v>
                </c:pt>
                <c:pt idx="63">
                  <c:v>2.0666666699999999E-2</c:v>
                </c:pt>
                <c:pt idx="64">
                  <c:v>2.1000000000000001E-2</c:v>
                </c:pt>
                <c:pt idx="65">
                  <c:v>2.13333333E-2</c:v>
                </c:pt>
                <c:pt idx="66">
                  <c:v>2.16666667E-2</c:v>
                </c:pt>
                <c:pt idx="67">
                  <c:v>2.1999999999999999E-2</c:v>
                </c:pt>
                <c:pt idx="68">
                  <c:v>2.2333333300000001E-2</c:v>
                </c:pt>
                <c:pt idx="69">
                  <c:v>2.2666666700000001E-2</c:v>
                </c:pt>
                <c:pt idx="70">
                  <c:v>2.3E-2</c:v>
                </c:pt>
                <c:pt idx="71">
                  <c:v>2.3333333299999998E-2</c:v>
                </c:pt>
                <c:pt idx="72">
                  <c:v>2.3666666699999998E-2</c:v>
                </c:pt>
                <c:pt idx="73">
                  <c:v>2.4E-2</c:v>
                </c:pt>
                <c:pt idx="74">
                  <c:v>2.4333333299999999E-2</c:v>
                </c:pt>
                <c:pt idx="75">
                  <c:v>2.4666666699999999E-2</c:v>
                </c:pt>
                <c:pt idx="76">
                  <c:v>2.5000000000000001E-2</c:v>
                </c:pt>
                <c:pt idx="77">
                  <c:v>2.53333333E-2</c:v>
                </c:pt>
                <c:pt idx="78">
                  <c:v>2.56666667E-2</c:v>
                </c:pt>
                <c:pt idx="79">
                  <c:v>2.5999999999999999E-2</c:v>
                </c:pt>
                <c:pt idx="80">
                  <c:v>2.6333333300000001E-2</c:v>
                </c:pt>
                <c:pt idx="81">
                  <c:v>2.6666666700000001E-2</c:v>
                </c:pt>
                <c:pt idx="82">
                  <c:v>2.7E-2</c:v>
                </c:pt>
                <c:pt idx="83">
                  <c:v>2.7333333299999998E-2</c:v>
                </c:pt>
                <c:pt idx="84">
                  <c:v>2.7666666699999998E-2</c:v>
                </c:pt>
                <c:pt idx="85">
                  <c:v>2.8000000000000001E-2</c:v>
                </c:pt>
                <c:pt idx="86">
                  <c:v>2.8333333299999999E-2</c:v>
                </c:pt>
                <c:pt idx="87">
                  <c:v>2.8666666699999999E-2</c:v>
                </c:pt>
                <c:pt idx="88">
                  <c:v>2.9000000000000001E-2</c:v>
                </c:pt>
                <c:pt idx="89">
                  <c:v>2.93333333E-2</c:v>
                </c:pt>
                <c:pt idx="90">
                  <c:v>2.96666667E-2</c:v>
                </c:pt>
                <c:pt idx="91">
                  <c:v>0.03</c:v>
                </c:pt>
                <c:pt idx="92">
                  <c:v>3.0333333300000001E-2</c:v>
                </c:pt>
                <c:pt idx="93">
                  <c:v>3.0666666700000001E-2</c:v>
                </c:pt>
                <c:pt idx="94">
                  <c:v>3.1E-2</c:v>
                </c:pt>
                <c:pt idx="95">
                  <c:v>3.1333333300000002E-2</c:v>
                </c:pt>
                <c:pt idx="96">
                  <c:v>3.1666666699999999E-2</c:v>
                </c:pt>
                <c:pt idx="97">
                  <c:v>3.2000000000000001E-2</c:v>
                </c:pt>
                <c:pt idx="98">
                  <c:v>3.2333333300000003E-2</c:v>
                </c:pt>
                <c:pt idx="99">
                  <c:v>3.2666666699999999E-2</c:v>
                </c:pt>
                <c:pt idx="100">
                  <c:v>3.3000000000000002E-2</c:v>
                </c:pt>
                <c:pt idx="101">
                  <c:v>3.3333333299999997E-2</c:v>
                </c:pt>
                <c:pt idx="102">
                  <c:v>3.36666667E-2</c:v>
                </c:pt>
                <c:pt idx="103">
                  <c:v>3.4000000000000002E-2</c:v>
                </c:pt>
                <c:pt idx="104">
                  <c:v>3.4333333299999998E-2</c:v>
                </c:pt>
                <c:pt idx="105">
                  <c:v>3.4666666700000001E-2</c:v>
                </c:pt>
                <c:pt idx="106">
                  <c:v>3.5000000000000003E-2</c:v>
                </c:pt>
                <c:pt idx="107">
                  <c:v>3.5333333299999999E-2</c:v>
                </c:pt>
                <c:pt idx="108">
                  <c:v>3.5666666700000002E-2</c:v>
                </c:pt>
                <c:pt idx="109">
                  <c:v>3.5999999999999997E-2</c:v>
                </c:pt>
                <c:pt idx="110">
                  <c:v>3.6333333299999999E-2</c:v>
                </c:pt>
                <c:pt idx="111">
                  <c:v>3.6666666700000003E-2</c:v>
                </c:pt>
                <c:pt idx="112">
                  <c:v>3.6999999999999998E-2</c:v>
                </c:pt>
                <c:pt idx="113">
                  <c:v>3.73333333E-2</c:v>
                </c:pt>
                <c:pt idx="114">
                  <c:v>3.7666666699999997E-2</c:v>
                </c:pt>
                <c:pt idx="115">
                  <c:v>3.7999999999999999E-2</c:v>
                </c:pt>
                <c:pt idx="116">
                  <c:v>3.8333333300000001E-2</c:v>
                </c:pt>
                <c:pt idx="117">
                  <c:v>3.8666666699999998E-2</c:v>
                </c:pt>
                <c:pt idx="118">
                  <c:v>3.9E-2</c:v>
                </c:pt>
                <c:pt idx="119">
                  <c:v>3.9333333300000002E-2</c:v>
                </c:pt>
                <c:pt idx="120">
                  <c:v>3.9666666699999999E-2</c:v>
                </c:pt>
                <c:pt idx="121">
                  <c:v>0.04</c:v>
                </c:pt>
                <c:pt idx="122">
                  <c:v>4.0333333300000003E-2</c:v>
                </c:pt>
                <c:pt idx="123">
                  <c:v>4.06666667E-2</c:v>
                </c:pt>
                <c:pt idx="124">
                  <c:v>4.1000000000000002E-2</c:v>
                </c:pt>
                <c:pt idx="125">
                  <c:v>4.1333333299999997E-2</c:v>
                </c:pt>
                <c:pt idx="126">
                  <c:v>4.16666667E-2</c:v>
                </c:pt>
                <c:pt idx="127">
                  <c:v>4.2000000000000003E-2</c:v>
                </c:pt>
                <c:pt idx="128">
                  <c:v>4.2333333299999998E-2</c:v>
                </c:pt>
                <c:pt idx="129">
                  <c:v>4.2666666700000001E-2</c:v>
                </c:pt>
                <c:pt idx="130">
                  <c:v>4.2999999999999997E-2</c:v>
                </c:pt>
                <c:pt idx="131">
                  <c:v>4.3333333299999999E-2</c:v>
                </c:pt>
                <c:pt idx="132">
                  <c:v>4.3666666700000002E-2</c:v>
                </c:pt>
                <c:pt idx="133">
                  <c:v>4.3999999999999997E-2</c:v>
                </c:pt>
                <c:pt idx="134">
                  <c:v>4.43333333E-2</c:v>
                </c:pt>
                <c:pt idx="135">
                  <c:v>4.4666666700000003E-2</c:v>
                </c:pt>
                <c:pt idx="136">
                  <c:v>4.4999999999999998E-2</c:v>
                </c:pt>
                <c:pt idx="137">
                  <c:v>4.53333333E-2</c:v>
                </c:pt>
                <c:pt idx="138">
                  <c:v>4.5666666699999997E-2</c:v>
                </c:pt>
                <c:pt idx="139">
                  <c:v>4.5999999999999999E-2</c:v>
                </c:pt>
                <c:pt idx="140">
                  <c:v>4.6333333300000001E-2</c:v>
                </c:pt>
                <c:pt idx="141">
                  <c:v>4.6666666699999998E-2</c:v>
                </c:pt>
                <c:pt idx="142">
                  <c:v>4.7E-2</c:v>
                </c:pt>
                <c:pt idx="143">
                  <c:v>4.7333333300000002E-2</c:v>
                </c:pt>
                <c:pt idx="144">
                  <c:v>4.7666666699999999E-2</c:v>
                </c:pt>
                <c:pt idx="145">
                  <c:v>4.8000000000000001E-2</c:v>
                </c:pt>
                <c:pt idx="146">
                  <c:v>4.8333333300000003E-2</c:v>
                </c:pt>
                <c:pt idx="147">
                  <c:v>4.86666667E-2</c:v>
                </c:pt>
                <c:pt idx="148">
                  <c:v>4.9000000000000002E-2</c:v>
                </c:pt>
                <c:pt idx="149">
                  <c:v>4.9333333299999997E-2</c:v>
                </c:pt>
                <c:pt idx="150">
                  <c:v>4.9666666700000001E-2</c:v>
                </c:pt>
                <c:pt idx="151">
                  <c:v>0.05</c:v>
                </c:pt>
                <c:pt idx="152">
                  <c:v>5.0333333299999998E-2</c:v>
                </c:pt>
                <c:pt idx="153">
                  <c:v>5.0666666700000001E-2</c:v>
                </c:pt>
                <c:pt idx="154">
                  <c:v>5.0999999999999997E-2</c:v>
                </c:pt>
                <c:pt idx="155">
                  <c:v>5.1333333299999999E-2</c:v>
                </c:pt>
                <c:pt idx="156">
                  <c:v>5.1666666700000002E-2</c:v>
                </c:pt>
                <c:pt idx="157">
                  <c:v>5.1999999999999998E-2</c:v>
                </c:pt>
                <c:pt idx="158">
                  <c:v>5.23333333E-2</c:v>
                </c:pt>
                <c:pt idx="159">
                  <c:v>5.2666666700000003E-2</c:v>
                </c:pt>
                <c:pt idx="160">
                  <c:v>5.2999999999999999E-2</c:v>
                </c:pt>
                <c:pt idx="161">
                  <c:v>5.3333333300000001E-2</c:v>
                </c:pt>
                <c:pt idx="162">
                  <c:v>5.3666666699999997E-2</c:v>
                </c:pt>
                <c:pt idx="163">
                  <c:v>5.3999999999999999E-2</c:v>
                </c:pt>
                <c:pt idx="164">
                  <c:v>5.4333333300000002E-2</c:v>
                </c:pt>
                <c:pt idx="165">
                  <c:v>5.4666666699999998E-2</c:v>
                </c:pt>
                <c:pt idx="166">
                  <c:v>5.5E-2</c:v>
                </c:pt>
                <c:pt idx="167">
                  <c:v>5.5333333300000002E-2</c:v>
                </c:pt>
                <c:pt idx="168">
                  <c:v>5.5666666699999999E-2</c:v>
                </c:pt>
                <c:pt idx="169">
                  <c:v>5.6000000000000001E-2</c:v>
                </c:pt>
                <c:pt idx="170">
                  <c:v>5.6333333300000003E-2</c:v>
                </c:pt>
                <c:pt idx="171">
                  <c:v>5.66666667E-2</c:v>
                </c:pt>
                <c:pt idx="172">
                  <c:v>5.7000000000000002E-2</c:v>
                </c:pt>
                <c:pt idx="173">
                  <c:v>5.7333333299999997E-2</c:v>
                </c:pt>
                <c:pt idx="174">
                  <c:v>5.7666666700000001E-2</c:v>
                </c:pt>
                <c:pt idx="175">
                  <c:v>5.8000000000000003E-2</c:v>
                </c:pt>
                <c:pt idx="176">
                  <c:v>5.8333333299999998E-2</c:v>
                </c:pt>
                <c:pt idx="177">
                  <c:v>5.8666666700000002E-2</c:v>
                </c:pt>
                <c:pt idx="178">
                  <c:v>5.8999999999999997E-2</c:v>
                </c:pt>
                <c:pt idx="179">
                  <c:v>5.9333333299999999E-2</c:v>
                </c:pt>
                <c:pt idx="180">
                  <c:v>5.9666666700000003E-2</c:v>
                </c:pt>
                <c:pt idx="181">
                  <c:v>0.06</c:v>
                </c:pt>
                <c:pt idx="182">
                  <c:v>6.03333333E-2</c:v>
                </c:pt>
                <c:pt idx="183">
                  <c:v>6.0666666700000003E-2</c:v>
                </c:pt>
                <c:pt idx="184">
                  <c:v>6.0999999999999999E-2</c:v>
                </c:pt>
                <c:pt idx="185">
                  <c:v>6.1333333300000001E-2</c:v>
                </c:pt>
                <c:pt idx="186">
                  <c:v>6.1666666699999997E-2</c:v>
                </c:pt>
                <c:pt idx="187">
                  <c:v>6.2E-2</c:v>
                </c:pt>
                <c:pt idx="188">
                  <c:v>6.2333333300000002E-2</c:v>
                </c:pt>
                <c:pt idx="189">
                  <c:v>6.2666666699999998E-2</c:v>
                </c:pt>
                <c:pt idx="190">
                  <c:v>6.3E-2</c:v>
                </c:pt>
                <c:pt idx="191">
                  <c:v>6.3333333300000003E-2</c:v>
                </c:pt>
                <c:pt idx="192">
                  <c:v>6.3666666699999999E-2</c:v>
                </c:pt>
                <c:pt idx="193">
                  <c:v>6.4000000000000001E-2</c:v>
                </c:pt>
                <c:pt idx="194">
                  <c:v>6.4333333300000003E-2</c:v>
                </c:pt>
                <c:pt idx="195">
                  <c:v>6.46666667E-2</c:v>
                </c:pt>
                <c:pt idx="196">
                  <c:v>6.5000000000000002E-2</c:v>
                </c:pt>
                <c:pt idx="197">
                  <c:v>6.5333333300000004E-2</c:v>
                </c:pt>
                <c:pt idx="198">
                  <c:v>6.5666666700000001E-2</c:v>
                </c:pt>
                <c:pt idx="199">
                  <c:v>6.6000000000000003E-2</c:v>
                </c:pt>
                <c:pt idx="200">
                  <c:v>6.6333333300000005E-2</c:v>
                </c:pt>
                <c:pt idx="201">
                  <c:v>6.6666666700000002E-2</c:v>
                </c:pt>
                <c:pt idx="202">
                  <c:v>6.7000000000000004E-2</c:v>
                </c:pt>
                <c:pt idx="203">
                  <c:v>6.7333333300000006E-2</c:v>
                </c:pt>
                <c:pt idx="204">
                  <c:v>6.7666666700000003E-2</c:v>
                </c:pt>
                <c:pt idx="205">
                  <c:v>6.8000000000000005E-2</c:v>
                </c:pt>
                <c:pt idx="206">
                  <c:v>6.8333333299999993E-2</c:v>
                </c:pt>
                <c:pt idx="207">
                  <c:v>6.8666666700000004E-2</c:v>
                </c:pt>
                <c:pt idx="208">
                  <c:v>6.9000000000000006E-2</c:v>
                </c:pt>
                <c:pt idx="209">
                  <c:v>6.9333333299999994E-2</c:v>
                </c:pt>
                <c:pt idx="210">
                  <c:v>6.9666666700000004E-2</c:v>
                </c:pt>
                <c:pt idx="211">
                  <c:v>7.0000000000000007E-2</c:v>
                </c:pt>
                <c:pt idx="212">
                  <c:v>7.0333333299999995E-2</c:v>
                </c:pt>
                <c:pt idx="213">
                  <c:v>7.0666666700000005E-2</c:v>
                </c:pt>
                <c:pt idx="214">
                  <c:v>7.0999999999999994E-2</c:v>
                </c:pt>
                <c:pt idx="215">
                  <c:v>7.1333333299999996E-2</c:v>
                </c:pt>
                <c:pt idx="216">
                  <c:v>7.1666666700000006E-2</c:v>
                </c:pt>
                <c:pt idx="217">
                  <c:v>7.1999999999999995E-2</c:v>
                </c:pt>
                <c:pt idx="218">
                  <c:v>7.2333333299999997E-2</c:v>
                </c:pt>
                <c:pt idx="219">
                  <c:v>7.2666666699999993E-2</c:v>
                </c:pt>
                <c:pt idx="220">
                  <c:v>7.2999999999999995E-2</c:v>
                </c:pt>
                <c:pt idx="221">
                  <c:v>7.3333333299999998E-2</c:v>
                </c:pt>
                <c:pt idx="222">
                  <c:v>7.3666666699999994E-2</c:v>
                </c:pt>
                <c:pt idx="223">
                  <c:v>7.3999999999999996E-2</c:v>
                </c:pt>
                <c:pt idx="224">
                  <c:v>7.4333333299999999E-2</c:v>
                </c:pt>
                <c:pt idx="225">
                  <c:v>7.4666666699999995E-2</c:v>
                </c:pt>
                <c:pt idx="226">
                  <c:v>7.4999999999999997E-2</c:v>
                </c:pt>
                <c:pt idx="227">
                  <c:v>7.5333333299999999E-2</c:v>
                </c:pt>
                <c:pt idx="228">
                  <c:v>7.5666666699999996E-2</c:v>
                </c:pt>
                <c:pt idx="229">
                  <c:v>7.5999999999999998E-2</c:v>
                </c:pt>
                <c:pt idx="230">
                  <c:v>7.63333333E-2</c:v>
                </c:pt>
                <c:pt idx="231">
                  <c:v>7.6666666699999997E-2</c:v>
                </c:pt>
                <c:pt idx="232">
                  <c:v>7.6999999999999999E-2</c:v>
                </c:pt>
                <c:pt idx="233">
                  <c:v>7.7333333300000001E-2</c:v>
                </c:pt>
                <c:pt idx="234">
                  <c:v>7.7666666699999998E-2</c:v>
                </c:pt>
                <c:pt idx="235">
                  <c:v>7.8E-2</c:v>
                </c:pt>
                <c:pt idx="236">
                  <c:v>7.8333333300000002E-2</c:v>
                </c:pt>
                <c:pt idx="237">
                  <c:v>7.8666666699999999E-2</c:v>
                </c:pt>
                <c:pt idx="238">
                  <c:v>7.9000000000000001E-2</c:v>
                </c:pt>
                <c:pt idx="239">
                  <c:v>7.9333333300000003E-2</c:v>
                </c:pt>
                <c:pt idx="240">
                  <c:v>7.96666667E-2</c:v>
                </c:pt>
                <c:pt idx="241">
                  <c:v>0.08</c:v>
                </c:pt>
                <c:pt idx="242">
                  <c:v>8.0333333300000004E-2</c:v>
                </c:pt>
                <c:pt idx="243">
                  <c:v>8.06666667E-2</c:v>
                </c:pt>
                <c:pt idx="244">
                  <c:v>8.1000000000000003E-2</c:v>
                </c:pt>
                <c:pt idx="245">
                  <c:v>8.1333333300000005E-2</c:v>
                </c:pt>
                <c:pt idx="246">
                  <c:v>8.1666666700000001E-2</c:v>
                </c:pt>
                <c:pt idx="247">
                  <c:v>8.2000000000000003E-2</c:v>
                </c:pt>
                <c:pt idx="248">
                  <c:v>8.2333333300000006E-2</c:v>
                </c:pt>
                <c:pt idx="249">
                  <c:v>8.2666666700000002E-2</c:v>
                </c:pt>
                <c:pt idx="250">
                  <c:v>8.3000000000000004E-2</c:v>
                </c:pt>
                <c:pt idx="251">
                  <c:v>8.3333333300000006E-2</c:v>
                </c:pt>
                <c:pt idx="252">
                  <c:v>8.3666666700000003E-2</c:v>
                </c:pt>
                <c:pt idx="253">
                  <c:v>8.4000000000000005E-2</c:v>
                </c:pt>
                <c:pt idx="254">
                  <c:v>8.4333333299999994E-2</c:v>
                </c:pt>
                <c:pt idx="255">
                  <c:v>8.4666666700000004E-2</c:v>
                </c:pt>
                <c:pt idx="256">
                  <c:v>8.5000000000000006E-2</c:v>
                </c:pt>
                <c:pt idx="257">
                  <c:v>8.5333333299999994E-2</c:v>
                </c:pt>
                <c:pt idx="258">
                  <c:v>8.5666666700000005E-2</c:v>
                </c:pt>
                <c:pt idx="259">
                  <c:v>8.5999999999999993E-2</c:v>
                </c:pt>
                <c:pt idx="260">
                  <c:v>8.6333333299999995E-2</c:v>
                </c:pt>
                <c:pt idx="261">
                  <c:v>8.6666666700000006E-2</c:v>
                </c:pt>
                <c:pt idx="262">
                  <c:v>8.6999999999999994E-2</c:v>
                </c:pt>
                <c:pt idx="263">
                  <c:v>8.7333333299999996E-2</c:v>
                </c:pt>
                <c:pt idx="264">
                  <c:v>8.7666666700000007E-2</c:v>
                </c:pt>
                <c:pt idx="265">
                  <c:v>8.7999999999999995E-2</c:v>
                </c:pt>
                <c:pt idx="266">
                  <c:v>8.8333333299999997E-2</c:v>
                </c:pt>
                <c:pt idx="267">
                  <c:v>8.8666666699999994E-2</c:v>
                </c:pt>
                <c:pt idx="268">
                  <c:v>8.8999999999999996E-2</c:v>
                </c:pt>
                <c:pt idx="269">
                  <c:v>8.9333333299999998E-2</c:v>
                </c:pt>
                <c:pt idx="270">
                  <c:v>8.9666666699999995E-2</c:v>
                </c:pt>
                <c:pt idx="271">
                  <c:v>0.09</c:v>
                </c:pt>
                <c:pt idx="272">
                  <c:v>9.0333333299999999E-2</c:v>
                </c:pt>
                <c:pt idx="273">
                  <c:v>9.0666666699999995E-2</c:v>
                </c:pt>
                <c:pt idx="274">
                  <c:v>9.0999999999999998E-2</c:v>
                </c:pt>
                <c:pt idx="275">
                  <c:v>9.13333333E-2</c:v>
                </c:pt>
                <c:pt idx="276">
                  <c:v>9.1666666699999996E-2</c:v>
                </c:pt>
                <c:pt idx="277">
                  <c:v>9.1999999999999998E-2</c:v>
                </c:pt>
                <c:pt idx="278">
                  <c:v>9.2333333300000001E-2</c:v>
                </c:pt>
                <c:pt idx="279">
                  <c:v>9.2666666699999997E-2</c:v>
                </c:pt>
                <c:pt idx="280">
                  <c:v>9.2999999999999999E-2</c:v>
                </c:pt>
                <c:pt idx="281">
                  <c:v>9.3333333300000001E-2</c:v>
                </c:pt>
                <c:pt idx="282">
                  <c:v>9.3666666699999998E-2</c:v>
                </c:pt>
                <c:pt idx="283">
                  <c:v>9.4E-2</c:v>
                </c:pt>
                <c:pt idx="284">
                  <c:v>9.4333333300000002E-2</c:v>
                </c:pt>
                <c:pt idx="285">
                  <c:v>9.4666666699999999E-2</c:v>
                </c:pt>
                <c:pt idx="286">
                  <c:v>9.5000000000000001E-2</c:v>
                </c:pt>
                <c:pt idx="287">
                  <c:v>9.5333333300000003E-2</c:v>
                </c:pt>
                <c:pt idx="288">
                  <c:v>9.56666667E-2</c:v>
                </c:pt>
                <c:pt idx="289">
                  <c:v>9.6000000000000002E-2</c:v>
                </c:pt>
                <c:pt idx="290">
                  <c:v>9.6333333300000004E-2</c:v>
                </c:pt>
                <c:pt idx="291">
                  <c:v>9.6666666700000001E-2</c:v>
                </c:pt>
                <c:pt idx="292">
                  <c:v>9.7000000000000003E-2</c:v>
                </c:pt>
                <c:pt idx="293">
                  <c:v>9.7333333300000005E-2</c:v>
                </c:pt>
                <c:pt idx="294">
                  <c:v>9.7666666700000002E-2</c:v>
                </c:pt>
                <c:pt idx="295">
                  <c:v>9.8000000000000004E-2</c:v>
                </c:pt>
                <c:pt idx="296">
                  <c:v>9.8333333300000006E-2</c:v>
                </c:pt>
                <c:pt idx="297">
                  <c:v>9.8666666700000002E-2</c:v>
                </c:pt>
                <c:pt idx="298">
                  <c:v>9.9000000000000005E-2</c:v>
                </c:pt>
                <c:pt idx="299">
                  <c:v>9.9333333300000007E-2</c:v>
                </c:pt>
                <c:pt idx="300">
                  <c:v>9.9666666700000003E-2</c:v>
                </c:pt>
                <c:pt idx="301">
                  <c:v>0.1</c:v>
                </c:pt>
                <c:pt idx="302">
                  <c:v>0.10033333329999999</c:v>
                </c:pt>
                <c:pt idx="303">
                  <c:v>0.1006666667</c:v>
                </c:pt>
                <c:pt idx="304">
                  <c:v>0.10100000000000001</c:v>
                </c:pt>
                <c:pt idx="305">
                  <c:v>0.10133333329999999</c:v>
                </c:pt>
                <c:pt idx="306">
                  <c:v>0.10166666670000001</c:v>
                </c:pt>
                <c:pt idx="307">
                  <c:v>0.10199999999999999</c:v>
                </c:pt>
                <c:pt idx="308">
                  <c:v>0.1023333333</c:v>
                </c:pt>
                <c:pt idx="309">
                  <c:v>0.10266666670000001</c:v>
                </c:pt>
                <c:pt idx="310">
                  <c:v>0.10299999999999999</c:v>
                </c:pt>
                <c:pt idx="311">
                  <c:v>0.1033333333</c:v>
                </c:pt>
                <c:pt idx="312">
                  <c:v>0.10366666669999999</c:v>
                </c:pt>
                <c:pt idx="313">
                  <c:v>0.104</c:v>
                </c:pt>
                <c:pt idx="314">
                  <c:v>0.1043333333</c:v>
                </c:pt>
                <c:pt idx="315">
                  <c:v>0.10466666669999999</c:v>
                </c:pt>
                <c:pt idx="316">
                  <c:v>0.105</c:v>
                </c:pt>
                <c:pt idx="317">
                  <c:v>0.1053333333</c:v>
                </c:pt>
                <c:pt idx="318">
                  <c:v>0.10566666669999999</c:v>
                </c:pt>
                <c:pt idx="319">
                  <c:v>0.106</c:v>
                </c:pt>
                <c:pt idx="320">
                  <c:v>0.1063333333</c:v>
                </c:pt>
                <c:pt idx="321">
                  <c:v>0.1066666667</c:v>
                </c:pt>
                <c:pt idx="322">
                  <c:v>0.107</c:v>
                </c:pt>
                <c:pt idx="323">
                  <c:v>0.1073333333</c:v>
                </c:pt>
                <c:pt idx="324">
                  <c:v>0.1076666667</c:v>
                </c:pt>
                <c:pt idx="325">
                  <c:v>0.108</c:v>
                </c:pt>
                <c:pt idx="326">
                  <c:v>0.1083333333</c:v>
                </c:pt>
                <c:pt idx="327">
                  <c:v>0.1086666667</c:v>
                </c:pt>
                <c:pt idx="328">
                  <c:v>0.109</c:v>
                </c:pt>
                <c:pt idx="329">
                  <c:v>0.1093333333</c:v>
                </c:pt>
                <c:pt idx="330">
                  <c:v>0.1096666667</c:v>
                </c:pt>
                <c:pt idx="331">
                  <c:v>0.11</c:v>
                </c:pt>
                <c:pt idx="332">
                  <c:v>0.1103333333</c:v>
                </c:pt>
                <c:pt idx="333">
                  <c:v>0.1106666667</c:v>
                </c:pt>
                <c:pt idx="334">
                  <c:v>0.111</c:v>
                </c:pt>
                <c:pt idx="335">
                  <c:v>0.1113333333</c:v>
                </c:pt>
                <c:pt idx="336">
                  <c:v>0.1116666667</c:v>
                </c:pt>
                <c:pt idx="337">
                  <c:v>0.112</c:v>
                </c:pt>
                <c:pt idx="338">
                  <c:v>0.1123333333</c:v>
                </c:pt>
                <c:pt idx="339">
                  <c:v>0.1126666667</c:v>
                </c:pt>
                <c:pt idx="340">
                  <c:v>0.113</c:v>
                </c:pt>
                <c:pt idx="341">
                  <c:v>0.11333333330000001</c:v>
                </c:pt>
                <c:pt idx="342">
                  <c:v>0.1136666667</c:v>
                </c:pt>
                <c:pt idx="343">
                  <c:v>0.114</c:v>
                </c:pt>
                <c:pt idx="344">
                  <c:v>0.11433333330000001</c:v>
                </c:pt>
                <c:pt idx="345">
                  <c:v>0.1146666667</c:v>
                </c:pt>
                <c:pt idx="346">
                  <c:v>0.115</c:v>
                </c:pt>
                <c:pt idx="347">
                  <c:v>0.11533333329999999</c:v>
                </c:pt>
                <c:pt idx="348">
                  <c:v>0.1156666667</c:v>
                </c:pt>
                <c:pt idx="349">
                  <c:v>0.11600000000000001</c:v>
                </c:pt>
                <c:pt idx="350">
                  <c:v>0.11633333329999999</c:v>
                </c:pt>
                <c:pt idx="351">
                  <c:v>0.1166666667</c:v>
                </c:pt>
                <c:pt idx="352">
                  <c:v>0.11700000000000001</c:v>
                </c:pt>
                <c:pt idx="353">
                  <c:v>0.1173333333</c:v>
                </c:pt>
                <c:pt idx="354">
                  <c:v>0.11766666670000001</c:v>
                </c:pt>
                <c:pt idx="355">
                  <c:v>0.11799999999999999</c:v>
                </c:pt>
                <c:pt idx="356">
                  <c:v>0.1183333333</c:v>
                </c:pt>
                <c:pt idx="357">
                  <c:v>0.11866666670000001</c:v>
                </c:pt>
                <c:pt idx="358">
                  <c:v>0.11899999999999999</c:v>
                </c:pt>
                <c:pt idx="359">
                  <c:v>0.1193333333</c:v>
                </c:pt>
                <c:pt idx="360">
                  <c:v>0.11966666669999999</c:v>
                </c:pt>
                <c:pt idx="361">
                  <c:v>0.12</c:v>
                </c:pt>
                <c:pt idx="362">
                  <c:v>0.1203333333</c:v>
                </c:pt>
                <c:pt idx="363">
                  <c:v>0.12066666669999999</c:v>
                </c:pt>
                <c:pt idx="364">
                  <c:v>0.121</c:v>
                </c:pt>
                <c:pt idx="365">
                  <c:v>0.1213333333</c:v>
                </c:pt>
                <c:pt idx="366">
                  <c:v>0.1216666667</c:v>
                </c:pt>
                <c:pt idx="367">
                  <c:v>0.122</c:v>
                </c:pt>
                <c:pt idx="368">
                  <c:v>0.1223333333</c:v>
                </c:pt>
                <c:pt idx="369">
                  <c:v>0.1226666667</c:v>
                </c:pt>
                <c:pt idx="370">
                  <c:v>0.123</c:v>
                </c:pt>
                <c:pt idx="371">
                  <c:v>0.1233333333</c:v>
                </c:pt>
                <c:pt idx="372">
                  <c:v>0.1236666667</c:v>
                </c:pt>
                <c:pt idx="373">
                  <c:v>0.124</c:v>
                </c:pt>
                <c:pt idx="374">
                  <c:v>0.1243333333</c:v>
                </c:pt>
                <c:pt idx="375">
                  <c:v>0.1246666667</c:v>
                </c:pt>
                <c:pt idx="376">
                  <c:v>0.125</c:v>
                </c:pt>
                <c:pt idx="377">
                  <c:v>0.12533333329999999</c:v>
                </c:pt>
                <c:pt idx="378">
                  <c:v>0.12566666670000001</c:v>
                </c:pt>
                <c:pt idx="379">
                  <c:v>0.126</c:v>
                </c:pt>
                <c:pt idx="380">
                  <c:v>0.12633333329999999</c:v>
                </c:pt>
                <c:pt idx="381">
                  <c:v>0.12666666670000001</c:v>
                </c:pt>
                <c:pt idx="382">
                  <c:v>0.127</c:v>
                </c:pt>
                <c:pt idx="383">
                  <c:v>0.12733333329999999</c:v>
                </c:pt>
                <c:pt idx="384">
                  <c:v>0.12766666669999999</c:v>
                </c:pt>
                <c:pt idx="385">
                  <c:v>0.128</c:v>
                </c:pt>
                <c:pt idx="386">
                  <c:v>0.12833333329999999</c:v>
                </c:pt>
                <c:pt idx="387">
                  <c:v>0.12866666669999999</c:v>
                </c:pt>
                <c:pt idx="388">
                  <c:v>0.129</c:v>
                </c:pt>
                <c:pt idx="389">
                  <c:v>0.12933333329999999</c:v>
                </c:pt>
                <c:pt idx="390">
                  <c:v>0.12966666669999999</c:v>
                </c:pt>
                <c:pt idx="391">
                  <c:v>0.13</c:v>
                </c:pt>
                <c:pt idx="392">
                  <c:v>0.13033333329999999</c:v>
                </c:pt>
                <c:pt idx="393">
                  <c:v>0.13066666669999999</c:v>
                </c:pt>
                <c:pt idx="394">
                  <c:v>0.13100000000000001</c:v>
                </c:pt>
                <c:pt idx="395">
                  <c:v>0.13133333329999999</c:v>
                </c:pt>
                <c:pt idx="396">
                  <c:v>0.13166666669999999</c:v>
                </c:pt>
                <c:pt idx="397">
                  <c:v>0.13200000000000001</c:v>
                </c:pt>
                <c:pt idx="398">
                  <c:v>0.13233333329999999</c:v>
                </c:pt>
                <c:pt idx="399">
                  <c:v>0.13266666669999999</c:v>
                </c:pt>
                <c:pt idx="400">
                  <c:v>0.13300000000000001</c:v>
                </c:pt>
                <c:pt idx="401">
                  <c:v>0.1333333333</c:v>
                </c:pt>
                <c:pt idx="402">
                  <c:v>0.13366666669999999</c:v>
                </c:pt>
                <c:pt idx="403">
                  <c:v>0.13400000000000001</c:v>
                </c:pt>
                <c:pt idx="404">
                  <c:v>0.1343333333</c:v>
                </c:pt>
                <c:pt idx="405">
                  <c:v>0.13466666669999999</c:v>
                </c:pt>
                <c:pt idx="406">
                  <c:v>0.13500000000000001</c:v>
                </c:pt>
                <c:pt idx="407">
                  <c:v>0.1353333333</c:v>
                </c:pt>
                <c:pt idx="408">
                  <c:v>0.13566666669999999</c:v>
                </c:pt>
                <c:pt idx="409">
                  <c:v>0.13600000000000001</c:v>
                </c:pt>
                <c:pt idx="410">
                  <c:v>0.1363333333</c:v>
                </c:pt>
                <c:pt idx="411">
                  <c:v>0.13666666669999999</c:v>
                </c:pt>
                <c:pt idx="412">
                  <c:v>0.13700000000000001</c:v>
                </c:pt>
                <c:pt idx="413">
                  <c:v>0.1373333333</c:v>
                </c:pt>
                <c:pt idx="414">
                  <c:v>0.1376666667</c:v>
                </c:pt>
                <c:pt idx="415">
                  <c:v>0.13800000000000001</c:v>
                </c:pt>
                <c:pt idx="416">
                  <c:v>0.1383333333</c:v>
                </c:pt>
                <c:pt idx="417">
                  <c:v>0.1386666667</c:v>
                </c:pt>
                <c:pt idx="418">
                  <c:v>0.13900000000000001</c:v>
                </c:pt>
                <c:pt idx="419">
                  <c:v>0.1393333333</c:v>
                </c:pt>
                <c:pt idx="420">
                  <c:v>0.1396666667</c:v>
                </c:pt>
                <c:pt idx="421">
                  <c:v>0.14000000000000001</c:v>
                </c:pt>
                <c:pt idx="422">
                  <c:v>0.1403333333</c:v>
                </c:pt>
                <c:pt idx="423">
                  <c:v>0.1406666667</c:v>
                </c:pt>
                <c:pt idx="424">
                  <c:v>0.14099999999999999</c:v>
                </c:pt>
                <c:pt idx="425">
                  <c:v>0.1413333333</c:v>
                </c:pt>
                <c:pt idx="426">
                  <c:v>0.1416666667</c:v>
                </c:pt>
                <c:pt idx="427">
                  <c:v>0.14199999999999999</c:v>
                </c:pt>
                <c:pt idx="428">
                  <c:v>0.1423333333</c:v>
                </c:pt>
                <c:pt idx="429">
                  <c:v>0.1426666667</c:v>
                </c:pt>
                <c:pt idx="430">
                  <c:v>0.14299999999999999</c:v>
                </c:pt>
                <c:pt idx="431">
                  <c:v>0.1433333333</c:v>
                </c:pt>
                <c:pt idx="432">
                  <c:v>0.1436666667</c:v>
                </c:pt>
                <c:pt idx="433">
                  <c:v>0.14399999999999999</c:v>
                </c:pt>
                <c:pt idx="434">
                  <c:v>0.14433333330000001</c:v>
                </c:pt>
                <c:pt idx="435">
                  <c:v>0.1446666667</c:v>
                </c:pt>
                <c:pt idx="436">
                  <c:v>0.14499999999999999</c:v>
                </c:pt>
                <c:pt idx="437">
                  <c:v>0.14533333330000001</c:v>
                </c:pt>
                <c:pt idx="438">
                  <c:v>0.1456666667</c:v>
                </c:pt>
                <c:pt idx="439">
                  <c:v>0.14599999999999999</c:v>
                </c:pt>
                <c:pt idx="440">
                  <c:v>0.14633333330000001</c:v>
                </c:pt>
                <c:pt idx="441">
                  <c:v>0.1466666667</c:v>
                </c:pt>
                <c:pt idx="442">
                  <c:v>0.14699999999999999</c:v>
                </c:pt>
                <c:pt idx="443">
                  <c:v>0.14733333330000001</c:v>
                </c:pt>
                <c:pt idx="444">
                  <c:v>0.1476666667</c:v>
                </c:pt>
                <c:pt idx="445">
                  <c:v>0.14799999999999999</c:v>
                </c:pt>
                <c:pt idx="446">
                  <c:v>0.14833333330000001</c:v>
                </c:pt>
                <c:pt idx="447">
                  <c:v>0.14866666670000001</c:v>
                </c:pt>
                <c:pt idx="448">
                  <c:v>0.14899999999999999</c:v>
                </c:pt>
                <c:pt idx="449">
                  <c:v>0.14933333330000001</c:v>
                </c:pt>
                <c:pt idx="450">
                  <c:v>0.14966666670000001</c:v>
                </c:pt>
                <c:pt idx="451">
                  <c:v>0.15</c:v>
                </c:pt>
                <c:pt idx="452">
                  <c:v>0.15033333330000001</c:v>
                </c:pt>
                <c:pt idx="453">
                  <c:v>0.15066666670000001</c:v>
                </c:pt>
                <c:pt idx="454">
                  <c:v>0.151</c:v>
                </c:pt>
                <c:pt idx="455">
                  <c:v>0.15133333330000001</c:v>
                </c:pt>
                <c:pt idx="456">
                  <c:v>0.15166666670000001</c:v>
                </c:pt>
                <c:pt idx="457">
                  <c:v>0.152</c:v>
                </c:pt>
                <c:pt idx="458">
                  <c:v>0.15233333330000001</c:v>
                </c:pt>
                <c:pt idx="459">
                  <c:v>0.15266666670000001</c:v>
                </c:pt>
                <c:pt idx="460">
                  <c:v>0.153</c:v>
                </c:pt>
                <c:pt idx="461">
                  <c:v>0.15333333330000001</c:v>
                </c:pt>
                <c:pt idx="462">
                  <c:v>0.15366666670000001</c:v>
                </c:pt>
                <c:pt idx="463">
                  <c:v>0.154</c:v>
                </c:pt>
                <c:pt idx="464">
                  <c:v>0.15433333329999999</c:v>
                </c:pt>
                <c:pt idx="465">
                  <c:v>0.15466666670000001</c:v>
                </c:pt>
                <c:pt idx="466">
                  <c:v>0.155</c:v>
                </c:pt>
                <c:pt idx="467">
                  <c:v>0.15533333329999999</c:v>
                </c:pt>
                <c:pt idx="468">
                  <c:v>0.15566666670000001</c:v>
                </c:pt>
                <c:pt idx="469">
                  <c:v>0.156</c:v>
                </c:pt>
                <c:pt idx="470">
                  <c:v>0.15633333329999999</c:v>
                </c:pt>
                <c:pt idx="471">
                  <c:v>0.15666666670000001</c:v>
                </c:pt>
                <c:pt idx="472">
                  <c:v>0.157</c:v>
                </c:pt>
                <c:pt idx="473">
                  <c:v>0.15733333329999999</c:v>
                </c:pt>
                <c:pt idx="474">
                  <c:v>0.15766666670000001</c:v>
                </c:pt>
                <c:pt idx="475">
                  <c:v>0.158</c:v>
                </c:pt>
                <c:pt idx="476">
                  <c:v>0.15833333329999999</c:v>
                </c:pt>
                <c:pt idx="477">
                  <c:v>0.15866666669999999</c:v>
                </c:pt>
                <c:pt idx="478">
                  <c:v>0.159</c:v>
                </c:pt>
                <c:pt idx="479">
                  <c:v>0.15933333329999999</c:v>
                </c:pt>
                <c:pt idx="480">
                  <c:v>0.15966666669999999</c:v>
                </c:pt>
                <c:pt idx="481">
                  <c:v>0.16</c:v>
                </c:pt>
                <c:pt idx="482">
                  <c:v>0.16033333329999999</c:v>
                </c:pt>
                <c:pt idx="483">
                  <c:v>0.16066666669999999</c:v>
                </c:pt>
                <c:pt idx="484">
                  <c:v>0.161</c:v>
                </c:pt>
                <c:pt idx="485">
                  <c:v>0.16133333329999999</c:v>
                </c:pt>
                <c:pt idx="486">
                  <c:v>0.16166666669999999</c:v>
                </c:pt>
                <c:pt idx="487">
                  <c:v>0.16200000000000001</c:v>
                </c:pt>
                <c:pt idx="488">
                  <c:v>0.16233333329999999</c:v>
                </c:pt>
                <c:pt idx="489">
                  <c:v>0.16266666669999999</c:v>
                </c:pt>
                <c:pt idx="490">
                  <c:v>0.16300000000000001</c:v>
                </c:pt>
                <c:pt idx="491">
                  <c:v>0.16333333329999999</c:v>
                </c:pt>
                <c:pt idx="492">
                  <c:v>0.16366666669999999</c:v>
                </c:pt>
                <c:pt idx="493">
                  <c:v>0.16400000000000001</c:v>
                </c:pt>
                <c:pt idx="494">
                  <c:v>0.1643333333</c:v>
                </c:pt>
                <c:pt idx="495">
                  <c:v>0.16466666669999999</c:v>
                </c:pt>
                <c:pt idx="496">
                  <c:v>0.16500000000000001</c:v>
                </c:pt>
                <c:pt idx="497">
                  <c:v>0.1653333333</c:v>
                </c:pt>
                <c:pt idx="498">
                  <c:v>0.16566666669999999</c:v>
                </c:pt>
                <c:pt idx="499">
                  <c:v>0.16600000000000001</c:v>
                </c:pt>
                <c:pt idx="500">
                  <c:v>0.1663333333</c:v>
                </c:pt>
                <c:pt idx="501">
                  <c:v>0.16666666669999999</c:v>
                </c:pt>
                <c:pt idx="502">
                  <c:v>0.16700000000000001</c:v>
                </c:pt>
                <c:pt idx="503">
                  <c:v>0.1673333333</c:v>
                </c:pt>
                <c:pt idx="504">
                  <c:v>0.16766666669999999</c:v>
                </c:pt>
                <c:pt idx="505">
                  <c:v>0.16800000000000001</c:v>
                </c:pt>
                <c:pt idx="506">
                  <c:v>0.1683333333</c:v>
                </c:pt>
                <c:pt idx="507">
                  <c:v>0.1686666667</c:v>
                </c:pt>
                <c:pt idx="508">
                  <c:v>0.16900000000000001</c:v>
                </c:pt>
                <c:pt idx="509">
                  <c:v>0.1693333333</c:v>
                </c:pt>
                <c:pt idx="510">
                  <c:v>0.1696666667</c:v>
                </c:pt>
                <c:pt idx="511">
                  <c:v>0.17</c:v>
                </c:pt>
                <c:pt idx="512">
                  <c:v>0.1703333333</c:v>
                </c:pt>
                <c:pt idx="513">
                  <c:v>0.1706666667</c:v>
                </c:pt>
                <c:pt idx="514">
                  <c:v>0.17100000000000001</c:v>
                </c:pt>
                <c:pt idx="515">
                  <c:v>0.1713333333</c:v>
                </c:pt>
                <c:pt idx="516">
                  <c:v>0.1716666667</c:v>
                </c:pt>
                <c:pt idx="517">
                  <c:v>0.17199999999999999</c:v>
                </c:pt>
                <c:pt idx="518">
                  <c:v>0.1723333333</c:v>
                </c:pt>
                <c:pt idx="519">
                  <c:v>0.1726666667</c:v>
                </c:pt>
                <c:pt idx="520">
                  <c:v>0.17299999999999999</c:v>
                </c:pt>
                <c:pt idx="521">
                  <c:v>0.1733333333</c:v>
                </c:pt>
                <c:pt idx="522">
                  <c:v>0.1736666667</c:v>
                </c:pt>
                <c:pt idx="523">
                  <c:v>0.17399999999999999</c:v>
                </c:pt>
                <c:pt idx="524">
                  <c:v>0.1743333333</c:v>
                </c:pt>
                <c:pt idx="525">
                  <c:v>0.1746666667</c:v>
                </c:pt>
                <c:pt idx="526">
                  <c:v>0.17499999999999999</c:v>
                </c:pt>
                <c:pt idx="527">
                  <c:v>0.1753333333</c:v>
                </c:pt>
                <c:pt idx="528">
                  <c:v>0.1756666667</c:v>
                </c:pt>
                <c:pt idx="529">
                  <c:v>0.17599999999999999</c:v>
                </c:pt>
                <c:pt idx="530">
                  <c:v>0.17633333330000001</c:v>
                </c:pt>
                <c:pt idx="531">
                  <c:v>0.1766666667</c:v>
                </c:pt>
                <c:pt idx="532">
                  <c:v>0.17699999999999999</c:v>
                </c:pt>
                <c:pt idx="533">
                  <c:v>0.17733333330000001</c:v>
                </c:pt>
                <c:pt idx="534">
                  <c:v>0.1776666667</c:v>
                </c:pt>
                <c:pt idx="535">
                  <c:v>0.17799999999999999</c:v>
                </c:pt>
                <c:pt idx="536">
                  <c:v>0.17833333330000001</c:v>
                </c:pt>
                <c:pt idx="537">
                  <c:v>0.1786666667</c:v>
                </c:pt>
                <c:pt idx="538">
                  <c:v>0.17899999999999999</c:v>
                </c:pt>
                <c:pt idx="539">
                  <c:v>0.17933333330000001</c:v>
                </c:pt>
                <c:pt idx="540">
                  <c:v>0.17966666670000001</c:v>
                </c:pt>
                <c:pt idx="541">
                  <c:v>0.18</c:v>
                </c:pt>
                <c:pt idx="542">
                  <c:v>0.18033333330000001</c:v>
                </c:pt>
                <c:pt idx="543">
                  <c:v>0.18066666670000001</c:v>
                </c:pt>
                <c:pt idx="544">
                  <c:v>0.18099999999999999</c:v>
                </c:pt>
                <c:pt idx="545">
                  <c:v>0.18133333330000001</c:v>
                </c:pt>
                <c:pt idx="546">
                  <c:v>0.18166666670000001</c:v>
                </c:pt>
                <c:pt idx="547">
                  <c:v>0.182</c:v>
                </c:pt>
                <c:pt idx="548">
                  <c:v>0.18233333330000001</c:v>
                </c:pt>
                <c:pt idx="549">
                  <c:v>0.18266666670000001</c:v>
                </c:pt>
                <c:pt idx="550">
                  <c:v>0.183</c:v>
                </c:pt>
                <c:pt idx="551">
                  <c:v>0.18333333330000001</c:v>
                </c:pt>
                <c:pt idx="552">
                  <c:v>0.18366666670000001</c:v>
                </c:pt>
                <c:pt idx="553">
                  <c:v>0.184</c:v>
                </c:pt>
                <c:pt idx="554">
                  <c:v>0.18433333330000001</c:v>
                </c:pt>
                <c:pt idx="555">
                  <c:v>0.18466666670000001</c:v>
                </c:pt>
                <c:pt idx="556">
                  <c:v>0.185</c:v>
                </c:pt>
                <c:pt idx="557">
                  <c:v>0.18533333330000001</c:v>
                </c:pt>
                <c:pt idx="558">
                  <c:v>0.18566666670000001</c:v>
                </c:pt>
                <c:pt idx="559">
                  <c:v>0.186</c:v>
                </c:pt>
                <c:pt idx="560">
                  <c:v>0.18633333329999999</c:v>
                </c:pt>
                <c:pt idx="561">
                  <c:v>0.18666666670000001</c:v>
                </c:pt>
                <c:pt idx="562">
                  <c:v>0.187</c:v>
                </c:pt>
                <c:pt idx="563">
                  <c:v>0.18733333329999999</c:v>
                </c:pt>
                <c:pt idx="564">
                  <c:v>0.18766666670000001</c:v>
                </c:pt>
                <c:pt idx="565">
                  <c:v>0.188</c:v>
                </c:pt>
                <c:pt idx="566">
                  <c:v>0.18833333329999999</c:v>
                </c:pt>
                <c:pt idx="567">
                  <c:v>0.18866666670000001</c:v>
                </c:pt>
                <c:pt idx="568">
                  <c:v>0.189</c:v>
                </c:pt>
                <c:pt idx="569">
                  <c:v>0.18933333329999999</c:v>
                </c:pt>
                <c:pt idx="570">
                  <c:v>0.18966666669999999</c:v>
                </c:pt>
                <c:pt idx="571">
                  <c:v>0.19</c:v>
                </c:pt>
                <c:pt idx="572">
                  <c:v>0.19033333329999999</c:v>
                </c:pt>
                <c:pt idx="573">
                  <c:v>0.19066666669999999</c:v>
                </c:pt>
                <c:pt idx="574">
                  <c:v>0.191</c:v>
                </c:pt>
                <c:pt idx="575">
                  <c:v>0.19133333329999999</c:v>
                </c:pt>
                <c:pt idx="576">
                  <c:v>0.19166666669999999</c:v>
                </c:pt>
                <c:pt idx="577">
                  <c:v>0.192</c:v>
                </c:pt>
                <c:pt idx="578">
                  <c:v>0.19233333329999999</c:v>
                </c:pt>
                <c:pt idx="579">
                  <c:v>0.19266666669999999</c:v>
                </c:pt>
                <c:pt idx="580">
                  <c:v>0.193</c:v>
                </c:pt>
                <c:pt idx="581">
                  <c:v>0.19333333329999999</c:v>
                </c:pt>
                <c:pt idx="582">
                  <c:v>0.19366666669999999</c:v>
                </c:pt>
                <c:pt idx="583">
                  <c:v>0.19400000000000001</c:v>
                </c:pt>
                <c:pt idx="584">
                  <c:v>0.19433333329999999</c:v>
                </c:pt>
                <c:pt idx="585">
                  <c:v>0.19466666669999999</c:v>
                </c:pt>
                <c:pt idx="586">
                  <c:v>0.19500000000000001</c:v>
                </c:pt>
                <c:pt idx="587">
                  <c:v>0.19533333329999999</c:v>
                </c:pt>
                <c:pt idx="588">
                  <c:v>0.19566666669999999</c:v>
                </c:pt>
                <c:pt idx="589">
                  <c:v>0.19600000000000001</c:v>
                </c:pt>
                <c:pt idx="590">
                  <c:v>0.1963333333</c:v>
                </c:pt>
                <c:pt idx="591">
                  <c:v>0.19666666669999999</c:v>
                </c:pt>
                <c:pt idx="592">
                  <c:v>0.19700000000000001</c:v>
                </c:pt>
                <c:pt idx="593">
                  <c:v>0.1973333333</c:v>
                </c:pt>
                <c:pt idx="594">
                  <c:v>0.19766666669999999</c:v>
                </c:pt>
                <c:pt idx="595">
                  <c:v>0.19800000000000001</c:v>
                </c:pt>
                <c:pt idx="596">
                  <c:v>0.1983333333</c:v>
                </c:pt>
                <c:pt idx="597">
                  <c:v>0.19866666669999999</c:v>
                </c:pt>
                <c:pt idx="598">
                  <c:v>0.19900000000000001</c:v>
                </c:pt>
                <c:pt idx="599">
                  <c:v>0.1993333333</c:v>
                </c:pt>
                <c:pt idx="600">
                  <c:v>0.1996666667</c:v>
                </c:pt>
                <c:pt idx="601">
                  <c:v>0.2</c:v>
                </c:pt>
                <c:pt idx="602">
                  <c:v>0.2003333333</c:v>
                </c:pt>
                <c:pt idx="603">
                  <c:v>0.2006666667</c:v>
                </c:pt>
                <c:pt idx="604">
                  <c:v>0.20100000000000001</c:v>
                </c:pt>
                <c:pt idx="605">
                  <c:v>0.2013333333</c:v>
                </c:pt>
                <c:pt idx="606">
                  <c:v>0.2016666667</c:v>
                </c:pt>
                <c:pt idx="607">
                  <c:v>0.20200000000000001</c:v>
                </c:pt>
                <c:pt idx="608">
                  <c:v>0.2023333333</c:v>
                </c:pt>
                <c:pt idx="609">
                  <c:v>0.2026666667</c:v>
                </c:pt>
                <c:pt idx="610">
                  <c:v>0.20300000000000001</c:v>
                </c:pt>
                <c:pt idx="611">
                  <c:v>0.2033333333</c:v>
                </c:pt>
                <c:pt idx="612">
                  <c:v>0.2036666667</c:v>
                </c:pt>
                <c:pt idx="613">
                  <c:v>0.20399999999999999</c:v>
                </c:pt>
                <c:pt idx="614">
                  <c:v>0.2043333333</c:v>
                </c:pt>
                <c:pt idx="615">
                  <c:v>0.2046666667</c:v>
                </c:pt>
                <c:pt idx="616">
                  <c:v>0.20499999999999999</c:v>
                </c:pt>
                <c:pt idx="617">
                  <c:v>0.2053333333</c:v>
                </c:pt>
                <c:pt idx="618">
                  <c:v>0.2056666667</c:v>
                </c:pt>
                <c:pt idx="619">
                  <c:v>0.20599999999999999</c:v>
                </c:pt>
                <c:pt idx="620">
                  <c:v>0.2063333333</c:v>
                </c:pt>
                <c:pt idx="621">
                  <c:v>0.2066666667</c:v>
                </c:pt>
                <c:pt idx="622">
                  <c:v>0.20699999999999999</c:v>
                </c:pt>
                <c:pt idx="623">
                  <c:v>0.20733333330000001</c:v>
                </c:pt>
                <c:pt idx="624">
                  <c:v>0.2076666667</c:v>
                </c:pt>
                <c:pt idx="625">
                  <c:v>0.20799999999999999</c:v>
                </c:pt>
                <c:pt idx="626">
                  <c:v>0.20833333330000001</c:v>
                </c:pt>
                <c:pt idx="627">
                  <c:v>0.2086666667</c:v>
                </c:pt>
                <c:pt idx="628">
                  <c:v>0.20899999999999999</c:v>
                </c:pt>
                <c:pt idx="629">
                  <c:v>0.20933333330000001</c:v>
                </c:pt>
                <c:pt idx="630">
                  <c:v>0.2096666667</c:v>
                </c:pt>
                <c:pt idx="631">
                  <c:v>0.21</c:v>
                </c:pt>
                <c:pt idx="632">
                  <c:v>0.21033333330000001</c:v>
                </c:pt>
                <c:pt idx="633">
                  <c:v>0.2106666667</c:v>
                </c:pt>
                <c:pt idx="634">
                  <c:v>0.21099999999999999</c:v>
                </c:pt>
                <c:pt idx="635">
                  <c:v>0.21133333330000001</c:v>
                </c:pt>
                <c:pt idx="636">
                  <c:v>0.21166666670000001</c:v>
                </c:pt>
                <c:pt idx="637">
                  <c:v>0.21199999999999999</c:v>
                </c:pt>
                <c:pt idx="638">
                  <c:v>0.21233333330000001</c:v>
                </c:pt>
                <c:pt idx="639">
                  <c:v>0.21266666670000001</c:v>
                </c:pt>
                <c:pt idx="640">
                  <c:v>0.21299999999999999</c:v>
                </c:pt>
                <c:pt idx="641">
                  <c:v>0.21333333330000001</c:v>
                </c:pt>
                <c:pt idx="642">
                  <c:v>0.21366666670000001</c:v>
                </c:pt>
                <c:pt idx="643">
                  <c:v>0.214</c:v>
                </c:pt>
                <c:pt idx="644">
                  <c:v>0.21433333330000001</c:v>
                </c:pt>
                <c:pt idx="645">
                  <c:v>0.21466666670000001</c:v>
                </c:pt>
                <c:pt idx="646">
                  <c:v>0.215</c:v>
                </c:pt>
                <c:pt idx="647">
                  <c:v>0.21533333330000001</c:v>
                </c:pt>
                <c:pt idx="648">
                  <c:v>0.21566666670000001</c:v>
                </c:pt>
                <c:pt idx="649">
                  <c:v>0.216</c:v>
                </c:pt>
                <c:pt idx="650">
                  <c:v>0.21633333330000001</c:v>
                </c:pt>
                <c:pt idx="651">
                  <c:v>0.21666666670000001</c:v>
                </c:pt>
                <c:pt idx="652">
                  <c:v>0.217</c:v>
                </c:pt>
                <c:pt idx="653">
                  <c:v>0.21733333329999999</c:v>
                </c:pt>
                <c:pt idx="654">
                  <c:v>0.21766666670000001</c:v>
                </c:pt>
                <c:pt idx="655">
                  <c:v>0.218</c:v>
                </c:pt>
                <c:pt idx="656">
                  <c:v>0.21833333329999999</c:v>
                </c:pt>
                <c:pt idx="657">
                  <c:v>0.21866666670000001</c:v>
                </c:pt>
                <c:pt idx="658">
                  <c:v>0.219</c:v>
                </c:pt>
                <c:pt idx="659">
                  <c:v>0.21933333329999999</c:v>
                </c:pt>
                <c:pt idx="660">
                  <c:v>0.21966666670000001</c:v>
                </c:pt>
                <c:pt idx="661">
                  <c:v>0.22</c:v>
                </c:pt>
                <c:pt idx="662">
                  <c:v>0.22033333329999999</c:v>
                </c:pt>
                <c:pt idx="663">
                  <c:v>0.22066666670000001</c:v>
                </c:pt>
                <c:pt idx="664">
                  <c:v>0.221</c:v>
                </c:pt>
                <c:pt idx="665">
                  <c:v>0.22133333329999999</c:v>
                </c:pt>
                <c:pt idx="666">
                  <c:v>0.22166666669999999</c:v>
                </c:pt>
                <c:pt idx="667">
                  <c:v>0.222</c:v>
                </c:pt>
                <c:pt idx="668">
                  <c:v>0.22233333329999999</c:v>
                </c:pt>
                <c:pt idx="669">
                  <c:v>0.22266666669999999</c:v>
                </c:pt>
                <c:pt idx="670">
                  <c:v>0.223</c:v>
                </c:pt>
                <c:pt idx="671">
                  <c:v>0.22333333329999999</c:v>
                </c:pt>
                <c:pt idx="672">
                  <c:v>0.22366666669999999</c:v>
                </c:pt>
                <c:pt idx="673">
                  <c:v>0.224</c:v>
                </c:pt>
                <c:pt idx="674">
                  <c:v>0.22433333329999999</c:v>
                </c:pt>
                <c:pt idx="675">
                  <c:v>0.22466666669999999</c:v>
                </c:pt>
                <c:pt idx="676">
                  <c:v>0.22500000000000001</c:v>
                </c:pt>
                <c:pt idx="677">
                  <c:v>0.22533333329999999</c:v>
                </c:pt>
                <c:pt idx="678">
                  <c:v>0.22566666669999999</c:v>
                </c:pt>
                <c:pt idx="679">
                  <c:v>0.22600000000000001</c:v>
                </c:pt>
                <c:pt idx="680">
                  <c:v>0.22633333329999999</c:v>
                </c:pt>
                <c:pt idx="681">
                  <c:v>0.22666666669999999</c:v>
                </c:pt>
                <c:pt idx="682">
                  <c:v>0.22700000000000001</c:v>
                </c:pt>
                <c:pt idx="683">
                  <c:v>0.2273333333</c:v>
                </c:pt>
                <c:pt idx="684">
                  <c:v>0.22766666669999999</c:v>
                </c:pt>
                <c:pt idx="685">
                  <c:v>0.22800000000000001</c:v>
                </c:pt>
                <c:pt idx="686">
                  <c:v>0.2283333333</c:v>
                </c:pt>
                <c:pt idx="687">
                  <c:v>0.22866666669999999</c:v>
                </c:pt>
                <c:pt idx="688">
                  <c:v>0.22900000000000001</c:v>
                </c:pt>
                <c:pt idx="689">
                  <c:v>0.2293333333</c:v>
                </c:pt>
                <c:pt idx="690">
                  <c:v>0.22966666669999999</c:v>
                </c:pt>
                <c:pt idx="691">
                  <c:v>0.23</c:v>
                </c:pt>
                <c:pt idx="692">
                  <c:v>0.2303333333</c:v>
                </c:pt>
                <c:pt idx="693">
                  <c:v>0.23066666669999999</c:v>
                </c:pt>
                <c:pt idx="694">
                  <c:v>0.23100000000000001</c:v>
                </c:pt>
                <c:pt idx="695">
                  <c:v>0.2313333333</c:v>
                </c:pt>
                <c:pt idx="696">
                  <c:v>0.2316666667</c:v>
                </c:pt>
                <c:pt idx="697">
                  <c:v>0.23200000000000001</c:v>
                </c:pt>
                <c:pt idx="698">
                  <c:v>0.2323333333</c:v>
                </c:pt>
                <c:pt idx="699">
                  <c:v>0.2326666667</c:v>
                </c:pt>
                <c:pt idx="700">
                  <c:v>0.23300000000000001</c:v>
                </c:pt>
                <c:pt idx="701">
                  <c:v>0.2333333333</c:v>
                </c:pt>
                <c:pt idx="702">
                  <c:v>0.2336666667</c:v>
                </c:pt>
                <c:pt idx="703">
                  <c:v>0.23400000000000001</c:v>
                </c:pt>
                <c:pt idx="704">
                  <c:v>0.2343333333</c:v>
                </c:pt>
                <c:pt idx="705">
                  <c:v>0.2346666667</c:v>
                </c:pt>
                <c:pt idx="706">
                  <c:v>0.23499999999999999</c:v>
                </c:pt>
                <c:pt idx="707">
                  <c:v>0.2353333333</c:v>
                </c:pt>
                <c:pt idx="708">
                  <c:v>0.2356666667</c:v>
                </c:pt>
                <c:pt idx="709">
                  <c:v>0.23599999999999999</c:v>
                </c:pt>
                <c:pt idx="710">
                  <c:v>0.2363333333</c:v>
                </c:pt>
                <c:pt idx="711">
                  <c:v>0.2366666667</c:v>
                </c:pt>
                <c:pt idx="712">
                  <c:v>0.23699999999999999</c:v>
                </c:pt>
                <c:pt idx="713">
                  <c:v>0.2373333333</c:v>
                </c:pt>
                <c:pt idx="714">
                  <c:v>0.2376666667</c:v>
                </c:pt>
                <c:pt idx="715">
                  <c:v>0.23799999999999999</c:v>
                </c:pt>
                <c:pt idx="716">
                  <c:v>0.23833333330000001</c:v>
                </c:pt>
                <c:pt idx="717">
                  <c:v>0.2386666667</c:v>
                </c:pt>
                <c:pt idx="718">
                  <c:v>0.23899999999999999</c:v>
                </c:pt>
                <c:pt idx="719">
                  <c:v>0.23933333330000001</c:v>
                </c:pt>
                <c:pt idx="720">
                  <c:v>0.2396666667</c:v>
                </c:pt>
                <c:pt idx="721">
                  <c:v>0.24</c:v>
                </c:pt>
                <c:pt idx="722">
                  <c:v>0.24033333330000001</c:v>
                </c:pt>
                <c:pt idx="723">
                  <c:v>0.2406666667</c:v>
                </c:pt>
                <c:pt idx="724">
                  <c:v>0.24099999999999999</c:v>
                </c:pt>
                <c:pt idx="725">
                  <c:v>0.24133333330000001</c:v>
                </c:pt>
                <c:pt idx="726">
                  <c:v>0.2416666667</c:v>
                </c:pt>
                <c:pt idx="727">
                  <c:v>0.24199999999999999</c:v>
                </c:pt>
                <c:pt idx="728">
                  <c:v>0.24233333330000001</c:v>
                </c:pt>
                <c:pt idx="729">
                  <c:v>0.24266666670000001</c:v>
                </c:pt>
                <c:pt idx="730">
                  <c:v>0.24299999999999999</c:v>
                </c:pt>
                <c:pt idx="731">
                  <c:v>0.24333333330000001</c:v>
                </c:pt>
                <c:pt idx="732">
                  <c:v>0.24366666670000001</c:v>
                </c:pt>
                <c:pt idx="733">
                  <c:v>0.24399999999999999</c:v>
                </c:pt>
                <c:pt idx="734">
                  <c:v>0.24433333330000001</c:v>
                </c:pt>
                <c:pt idx="735">
                  <c:v>0.24466666670000001</c:v>
                </c:pt>
                <c:pt idx="736">
                  <c:v>0.245</c:v>
                </c:pt>
                <c:pt idx="737">
                  <c:v>0.24533333330000001</c:v>
                </c:pt>
                <c:pt idx="738">
                  <c:v>0.24566666670000001</c:v>
                </c:pt>
                <c:pt idx="739">
                  <c:v>0.246</c:v>
                </c:pt>
                <c:pt idx="740">
                  <c:v>0.24633333330000001</c:v>
                </c:pt>
                <c:pt idx="741">
                  <c:v>0.24666666670000001</c:v>
                </c:pt>
                <c:pt idx="742">
                  <c:v>0.247</c:v>
                </c:pt>
                <c:pt idx="743">
                  <c:v>0.24733333330000001</c:v>
                </c:pt>
                <c:pt idx="744">
                  <c:v>0.24766666670000001</c:v>
                </c:pt>
                <c:pt idx="745">
                  <c:v>0.248</c:v>
                </c:pt>
                <c:pt idx="746">
                  <c:v>0.24833333329999999</c:v>
                </c:pt>
                <c:pt idx="747">
                  <c:v>0.24866666670000001</c:v>
                </c:pt>
                <c:pt idx="748">
                  <c:v>0.249</c:v>
                </c:pt>
                <c:pt idx="749">
                  <c:v>0.24933333329999999</c:v>
                </c:pt>
                <c:pt idx="750">
                  <c:v>0.24966666670000001</c:v>
                </c:pt>
                <c:pt idx="751">
                  <c:v>0.25</c:v>
                </c:pt>
                <c:pt idx="752">
                  <c:v>0.25033333330000002</c:v>
                </c:pt>
                <c:pt idx="753">
                  <c:v>0.25066666669999998</c:v>
                </c:pt>
                <c:pt idx="754">
                  <c:v>0.251</c:v>
                </c:pt>
                <c:pt idx="755">
                  <c:v>0.25133333330000002</c:v>
                </c:pt>
                <c:pt idx="756">
                  <c:v>0.25166666669999999</c:v>
                </c:pt>
                <c:pt idx="757">
                  <c:v>0.252</c:v>
                </c:pt>
                <c:pt idx="758">
                  <c:v>0.25233333330000002</c:v>
                </c:pt>
                <c:pt idx="759">
                  <c:v>0.25266666669999999</c:v>
                </c:pt>
                <c:pt idx="760">
                  <c:v>0.253</c:v>
                </c:pt>
                <c:pt idx="761">
                  <c:v>0.25333333330000002</c:v>
                </c:pt>
                <c:pt idx="762">
                  <c:v>0.25366666669999999</c:v>
                </c:pt>
                <c:pt idx="763">
                  <c:v>0.254</c:v>
                </c:pt>
                <c:pt idx="764">
                  <c:v>0.25433333330000002</c:v>
                </c:pt>
                <c:pt idx="765">
                  <c:v>0.25466666669999999</c:v>
                </c:pt>
                <c:pt idx="766">
                  <c:v>0.255</c:v>
                </c:pt>
                <c:pt idx="767">
                  <c:v>0.25533333330000002</c:v>
                </c:pt>
                <c:pt idx="768">
                  <c:v>0.25566666669999999</c:v>
                </c:pt>
                <c:pt idx="769">
                  <c:v>0.25600000000000001</c:v>
                </c:pt>
                <c:pt idx="770">
                  <c:v>0.25633333330000002</c:v>
                </c:pt>
                <c:pt idx="771">
                  <c:v>0.25666666669999999</c:v>
                </c:pt>
                <c:pt idx="772">
                  <c:v>0.25700000000000001</c:v>
                </c:pt>
                <c:pt idx="773">
                  <c:v>0.25733333330000002</c:v>
                </c:pt>
                <c:pt idx="774">
                  <c:v>0.25766666669999999</c:v>
                </c:pt>
                <c:pt idx="775">
                  <c:v>0.25800000000000001</c:v>
                </c:pt>
                <c:pt idx="776">
                  <c:v>0.25833333330000002</c:v>
                </c:pt>
                <c:pt idx="777">
                  <c:v>0.25866666669999999</c:v>
                </c:pt>
                <c:pt idx="778">
                  <c:v>0.25900000000000001</c:v>
                </c:pt>
                <c:pt idx="779">
                  <c:v>0.25933333330000002</c:v>
                </c:pt>
                <c:pt idx="780">
                  <c:v>0.25966666669999999</c:v>
                </c:pt>
                <c:pt idx="781">
                  <c:v>0.26</c:v>
                </c:pt>
                <c:pt idx="782">
                  <c:v>0.26033333330000002</c:v>
                </c:pt>
                <c:pt idx="783">
                  <c:v>0.26066666669999999</c:v>
                </c:pt>
                <c:pt idx="784">
                  <c:v>0.26100000000000001</c:v>
                </c:pt>
                <c:pt idx="785">
                  <c:v>0.26133333330000003</c:v>
                </c:pt>
                <c:pt idx="786">
                  <c:v>0.26166666669999999</c:v>
                </c:pt>
                <c:pt idx="787">
                  <c:v>0.26200000000000001</c:v>
                </c:pt>
                <c:pt idx="788">
                  <c:v>0.26233333330000003</c:v>
                </c:pt>
                <c:pt idx="789">
                  <c:v>0.2626666667</c:v>
                </c:pt>
                <c:pt idx="790">
                  <c:v>0.26300000000000001</c:v>
                </c:pt>
                <c:pt idx="791">
                  <c:v>0.26333333330000003</c:v>
                </c:pt>
                <c:pt idx="792">
                  <c:v>0.2636666667</c:v>
                </c:pt>
                <c:pt idx="793">
                  <c:v>0.26400000000000001</c:v>
                </c:pt>
                <c:pt idx="794">
                  <c:v>0.26433333329999997</c:v>
                </c:pt>
                <c:pt idx="795">
                  <c:v>0.2646666667</c:v>
                </c:pt>
                <c:pt idx="796">
                  <c:v>0.26500000000000001</c:v>
                </c:pt>
                <c:pt idx="797">
                  <c:v>0.26533333329999997</c:v>
                </c:pt>
                <c:pt idx="798">
                  <c:v>0.2656666667</c:v>
                </c:pt>
                <c:pt idx="799">
                  <c:v>0.26600000000000001</c:v>
                </c:pt>
                <c:pt idx="800">
                  <c:v>0.26633333329999997</c:v>
                </c:pt>
                <c:pt idx="801">
                  <c:v>0.2666666667</c:v>
                </c:pt>
                <c:pt idx="802">
                  <c:v>0.26700000000000002</c:v>
                </c:pt>
                <c:pt idx="803">
                  <c:v>0.26733333329999998</c:v>
                </c:pt>
                <c:pt idx="804">
                  <c:v>0.2676666667</c:v>
                </c:pt>
                <c:pt idx="805">
                  <c:v>0.26800000000000002</c:v>
                </c:pt>
                <c:pt idx="806">
                  <c:v>0.26833333329999998</c:v>
                </c:pt>
                <c:pt idx="807">
                  <c:v>0.2686666667</c:v>
                </c:pt>
                <c:pt idx="808">
                  <c:v>0.26900000000000002</c:v>
                </c:pt>
                <c:pt idx="809">
                  <c:v>0.26933333329999998</c:v>
                </c:pt>
                <c:pt idx="810">
                  <c:v>0.2696666667</c:v>
                </c:pt>
                <c:pt idx="811">
                  <c:v>0.27</c:v>
                </c:pt>
                <c:pt idx="812">
                  <c:v>0.27033333329999998</c:v>
                </c:pt>
                <c:pt idx="813">
                  <c:v>0.2706666667</c:v>
                </c:pt>
                <c:pt idx="814">
                  <c:v>0.27100000000000002</c:v>
                </c:pt>
                <c:pt idx="815">
                  <c:v>0.27133333329999998</c:v>
                </c:pt>
                <c:pt idx="816">
                  <c:v>0.2716666667</c:v>
                </c:pt>
                <c:pt idx="817">
                  <c:v>0.27200000000000002</c:v>
                </c:pt>
                <c:pt idx="818">
                  <c:v>0.27233333329999998</c:v>
                </c:pt>
                <c:pt idx="819">
                  <c:v>0.2726666667</c:v>
                </c:pt>
                <c:pt idx="820">
                  <c:v>0.27300000000000002</c:v>
                </c:pt>
                <c:pt idx="821">
                  <c:v>0.27333333329999998</c:v>
                </c:pt>
                <c:pt idx="822">
                  <c:v>0.27366666670000001</c:v>
                </c:pt>
                <c:pt idx="823">
                  <c:v>0.27400000000000002</c:v>
                </c:pt>
                <c:pt idx="824">
                  <c:v>0.27433333329999998</c:v>
                </c:pt>
                <c:pt idx="825">
                  <c:v>0.27466666670000001</c:v>
                </c:pt>
                <c:pt idx="826">
                  <c:v>0.27500000000000002</c:v>
                </c:pt>
                <c:pt idx="827">
                  <c:v>0.27533333329999998</c:v>
                </c:pt>
                <c:pt idx="828">
                  <c:v>0.27566666670000001</c:v>
                </c:pt>
                <c:pt idx="829">
                  <c:v>0.27600000000000002</c:v>
                </c:pt>
                <c:pt idx="830">
                  <c:v>0.27633333329999998</c:v>
                </c:pt>
                <c:pt idx="831">
                  <c:v>0.27666666670000001</c:v>
                </c:pt>
                <c:pt idx="832">
                  <c:v>0.27700000000000002</c:v>
                </c:pt>
                <c:pt idx="833">
                  <c:v>0.27733333329999998</c:v>
                </c:pt>
                <c:pt idx="834">
                  <c:v>0.27766666670000001</c:v>
                </c:pt>
                <c:pt idx="835">
                  <c:v>0.27800000000000002</c:v>
                </c:pt>
                <c:pt idx="836">
                  <c:v>0.27833333329999999</c:v>
                </c:pt>
                <c:pt idx="837">
                  <c:v>0.27866666670000001</c:v>
                </c:pt>
                <c:pt idx="838">
                  <c:v>0.27900000000000003</c:v>
                </c:pt>
                <c:pt idx="839">
                  <c:v>0.27933333329999999</c:v>
                </c:pt>
                <c:pt idx="840">
                  <c:v>0.27966666670000001</c:v>
                </c:pt>
                <c:pt idx="841">
                  <c:v>0.28000000000000003</c:v>
                </c:pt>
                <c:pt idx="842">
                  <c:v>0.28033333329999999</c:v>
                </c:pt>
                <c:pt idx="843">
                  <c:v>0.28066666670000001</c:v>
                </c:pt>
                <c:pt idx="844">
                  <c:v>0.28100000000000003</c:v>
                </c:pt>
                <c:pt idx="845">
                  <c:v>0.28133333329999999</c:v>
                </c:pt>
                <c:pt idx="846">
                  <c:v>0.28166666670000001</c:v>
                </c:pt>
                <c:pt idx="847">
                  <c:v>0.28199999999999997</c:v>
                </c:pt>
                <c:pt idx="848">
                  <c:v>0.28233333329999999</c:v>
                </c:pt>
                <c:pt idx="849">
                  <c:v>0.28266666670000001</c:v>
                </c:pt>
                <c:pt idx="850">
                  <c:v>0.28299999999999997</c:v>
                </c:pt>
                <c:pt idx="851">
                  <c:v>0.28333333329999999</c:v>
                </c:pt>
                <c:pt idx="852">
                  <c:v>0.28366666670000001</c:v>
                </c:pt>
                <c:pt idx="853">
                  <c:v>0.28399999999999997</c:v>
                </c:pt>
                <c:pt idx="854">
                  <c:v>0.28433333329999999</c:v>
                </c:pt>
                <c:pt idx="855">
                  <c:v>0.28466666670000002</c:v>
                </c:pt>
                <c:pt idx="856">
                  <c:v>0.28499999999999998</c:v>
                </c:pt>
                <c:pt idx="857">
                  <c:v>0.28533333329999999</c:v>
                </c:pt>
                <c:pt idx="858">
                  <c:v>0.28566666670000002</c:v>
                </c:pt>
                <c:pt idx="859">
                  <c:v>0.28599999999999998</c:v>
                </c:pt>
                <c:pt idx="860">
                  <c:v>0.28633333329999999</c:v>
                </c:pt>
                <c:pt idx="861">
                  <c:v>0.28666666670000002</c:v>
                </c:pt>
                <c:pt idx="862">
                  <c:v>0.28699999999999998</c:v>
                </c:pt>
                <c:pt idx="863">
                  <c:v>0.28733333329999999</c:v>
                </c:pt>
                <c:pt idx="864">
                  <c:v>0.28766666670000002</c:v>
                </c:pt>
                <c:pt idx="865">
                  <c:v>0.28799999999999998</c:v>
                </c:pt>
                <c:pt idx="866">
                  <c:v>0.28833333329999999</c:v>
                </c:pt>
                <c:pt idx="867">
                  <c:v>0.28866666670000002</c:v>
                </c:pt>
                <c:pt idx="868">
                  <c:v>0.28899999999999998</c:v>
                </c:pt>
                <c:pt idx="869">
                  <c:v>0.2893333333</c:v>
                </c:pt>
                <c:pt idx="870">
                  <c:v>0.28966666670000002</c:v>
                </c:pt>
                <c:pt idx="871">
                  <c:v>0.28999999999999998</c:v>
                </c:pt>
                <c:pt idx="872">
                  <c:v>0.2903333333</c:v>
                </c:pt>
                <c:pt idx="873">
                  <c:v>0.29066666670000002</c:v>
                </c:pt>
                <c:pt idx="874">
                  <c:v>0.29099999999999998</c:v>
                </c:pt>
                <c:pt idx="875">
                  <c:v>0.2913333333</c:v>
                </c:pt>
                <c:pt idx="876">
                  <c:v>0.29166666670000002</c:v>
                </c:pt>
                <c:pt idx="877">
                  <c:v>0.29199999999999998</c:v>
                </c:pt>
                <c:pt idx="878">
                  <c:v>0.2923333333</c:v>
                </c:pt>
                <c:pt idx="879">
                  <c:v>0.29266666670000002</c:v>
                </c:pt>
                <c:pt idx="880">
                  <c:v>0.29299999999999998</c:v>
                </c:pt>
                <c:pt idx="881">
                  <c:v>0.2933333333</c:v>
                </c:pt>
                <c:pt idx="882">
                  <c:v>0.29366666670000002</c:v>
                </c:pt>
                <c:pt idx="883">
                  <c:v>0.29399999999999998</c:v>
                </c:pt>
                <c:pt idx="884">
                  <c:v>0.2943333333</c:v>
                </c:pt>
                <c:pt idx="885">
                  <c:v>0.29466666670000002</c:v>
                </c:pt>
                <c:pt idx="886">
                  <c:v>0.29499999999999998</c:v>
                </c:pt>
                <c:pt idx="887">
                  <c:v>0.2953333333</c:v>
                </c:pt>
                <c:pt idx="888">
                  <c:v>0.29566666670000002</c:v>
                </c:pt>
                <c:pt idx="889">
                  <c:v>0.29599999999999999</c:v>
                </c:pt>
                <c:pt idx="890">
                  <c:v>0.2963333333</c:v>
                </c:pt>
                <c:pt idx="891">
                  <c:v>0.29666666670000003</c:v>
                </c:pt>
                <c:pt idx="892">
                  <c:v>0.29699999999999999</c:v>
                </c:pt>
                <c:pt idx="893">
                  <c:v>0.2973333333</c:v>
                </c:pt>
                <c:pt idx="894">
                  <c:v>0.29766666670000003</c:v>
                </c:pt>
                <c:pt idx="895">
                  <c:v>0.29799999999999999</c:v>
                </c:pt>
                <c:pt idx="896">
                  <c:v>0.2983333333</c:v>
                </c:pt>
                <c:pt idx="897">
                  <c:v>0.29866666670000003</c:v>
                </c:pt>
                <c:pt idx="898">
                  <c:v>0.29899999999999999</c:v>
                </c:pt>
                <c:pt idx="899">
                  <c:v>0.2993333333</c:v>
                </c:pt>
                <c:pt idx="900">
                  <c:v>0.29966666669999997</c:v>
                </c:pt>
                <c:pt idx="901">
                  <c:v>0.3</c:v>
                </c:pt>
                <c:pt idx="902">
                  <c:v>0.3003333333</c:v>
                </c:pt>
                <c:pt idx="903">
                  <c:v>0.30066666669999997</c:v>
                </c:pt>
                <c:pt idx="904">
                  <c:v>0.30099999999999999</c:v>
                </c:pt>
                <c:pt idx="905">
                  <c:v>0.30133333330000001</c:v>
                </c:pt>
                <c:pt idx="906">
                  <c:v>0.30166666669999997</c:v>
                </c:pt>
                <c:pt idx="907">
                  <c:v>0.30199999999999999</c:v>
                </c:pt>
                <c:pt idx="908">
                  <c:v>0.30233333330000001</c:v>
                </c:pt>
                <c:pt idx="909">
                  <c:v>0.30266666669999998</c:v>
                </c:pt>
                <c:pt idx="910">
                  <c:v>0.30299999999999999</c:v>
                </c:pt>
                <c:pt idx="911">
                  <c:v>0.30333333330000001</c:v>
                </c:pt>
                <c:pt idx="912">
                  <c:v>0.30366666669999998</c:v>
                </c:pt>
                <c:pt idx="913">
                  <c:v>0.30399999999999999</c:v>
                </c:pt>
                <c:pt idx="914">
                  <c:v>0.30433333330000001</c:v>
                </c:pt>
                <c:pt idx="915">
                  <c:v>0.30466666669999998</c:v>
                </c:pt>
                <c:pt idx="916">
                  <c:v>0.30499999999999999</c:v>
                </c:pt>
                <c:pt idx="917">
                  <c:v>0.30533333330000001</c:v>
                </c:pt>
                <c:pt idx="918">
                  <c:v>0.30566666669999998</c:v>
                </c:pt>
                <c:pt idx="919">
                  <c:v>0.30599999999999999</c:v>
                </c:pt>
                <c:pt idx="920">
                  <c:v>0.30633333330000001</c:v>
                </c:pt>
                <c:pt idx="921">
                  <c:v>0.30666666669999998</c:v>
                </c:pt>
                <c:pt idx="922">
                  <c:v>0.307</c:v>
                </c:pt>
                <c:pt idx="923">
                  <c:v>0.30733333330000001</c:v>
                </c:pt>
                <c:pt idx="924">
                  <c:v>0.30766666669999998</c:v>
                </c:pt>
                <c:pt idx="925">
                  <c:v>0.308</c:v>
                </c:pt>
                <c:pt idx="926">
                  <c:v>0.30833333330000001</c:v>
                </c:pt>
                <c:pt idx="927">
                  <c:v>0.30866666669999998</c:v>
                </c:pt>
                <c:pt idx="928">
                  <c:v>0.309</c:v>
                </c:pt>
                <c:pt idx="929">
                  <c:v>0.30933333330000001</c:v>
                </c:pt>
                <c:pt idx="930">
                  <c:v>0.30966666669999998</c:v>
                </c:pt>
                <c:pt idx="931">
                  <c:v>0.31</c:v>
                </c:pt>
                <c:pt idx="932">
                  <c:v>0.31033333330000001</c:v>
                </c:pt>
                <c:pt idx="933">
                  <c:v>0.31066666669999998</c:v>
                </c:pt>
                <c:pt idx="934">
                  <c:v>0.311</c:v>
                </c:pt>
                <c:pt idx="935">
                  <c:v>0.31133333330000001</c:v>
                </c:pt>
                <c:pt idx="936">
                  <c:v>0.31166666669999998</c:v>
                </c:pt>
                <c:pt idx="937">
                  <c:v>0.312</c:v>
                </c:pt>
                <c:pt idx="938">
                  <c:v>0.31233333330000002</c:v>
                </c:pt>
                <c:pt idx="939">
                  <c:v>0.31266666669999998</c:v>
                </c:pt>
                <c:pt idx="940">
                  <c:v>0.313</c:v>
                </c:pt>
                <c:pt idx="941">
                  <c:v>0.31333333330000002</c:v>
                </c:pt>
                <c:pt idx="942">
                  <c:v>0.31366666669999999</c:v>
                </c:pt>
                <c:pt idx="943">
                  <c:v>0.314</c:v>
                </c:pt>
                <c:pt idx="944">
                  <c:v>0.31433333330000002</c:v>
                </c:pt>
                <c:pt idx="945">
                  <c:v>0.31466666669999999</c:v>
                </c:pt>
                <c:pt idx="946">
                  <c:v>0.315</c:v>
                </c:pt>
                <c:pt idx="947">
                  <c:v>0.31533333330000002</c:v>
                </c:pt>
                <c:pt idx="948">
                  <c:v>0.31566666669999999</c:v>
                </c:pt>
                <c:pt idx="949">
                  <c:v>0.316</c:v>
                </c:pt>
                <c:pt idx="950">
                  <c:v>0.31633333330000002</c:v>
                </c:pt>
                <c:pt idx="951">
                  <c:v>0.31666666669999999</c:v>
                </c:pt>
                <c:pt idx="952">
                  <c:v>0.317</c:v>
                </c:pt>
                <c:pt idx="953">
                  <c:v>0.31733333330000002</c:v>
                </c:pt>
                <c:pt idx="954">
                  <c:v>0.31766666669999999</c:v>
                </c:pt>
                <c:pt idx="955">
                  <c:v>0.318</c:v>
                </c:pt>
                <c:pt idx="956">
                  <c:v>0.31833333330000002</c:v>
                </c:pt>
                <c:pt idx="957">
                  <c:v>0.31866666669999999</c:v>
                </c:pt>
                <c:pt idx="958">
                  <c:v>0.31900000000000001</c:v>
                </c:pt>
                <c:pt idx="959">
                  <c:v>0.31933333330000002</c:v>
                </c:pt>
                <c:pt idx="960">
                  <c:v>0.31966666669999999</c:v>
                </c:pt>
                <c:pt idx="961">
                  <c:v>0.32</c:v>
                </c:pt>
                <c:pt idx="962">
                  <c:v>0.32033333330000002</c:v>
                </c:pt>
                <c:pt idx="963">
                  <c:v>0.32066666669999999</c:v>
                </c:pt>
                <c:pt idx="964">
                  <c:v>0.32100000000000001</c:v>
                </c:pt>
                <c:pt idx="965">
                  <c:v>0.32133333330000002</c:v>
                </c:pt>
                <c:pt idx="966">
                  <c:v>0.32166666669999999</c:v>
                </c:pt>
                <c:pt idx="967">
                  <c:v>0.32200000000000001</c:v>
                </c:pt>
                <c:pt idx="968">
                  <c:v>0.32233333330000002</c:v>
                </c:pt>
                <c:pt idx="969">
                  <c:v>0.32266666669999999</c:v>
                </c:pt>
                <c:pt idx="970">
                  <c:v>0.32300000000000001</c:v>
                </c:pt>
                <c:pt idx="971">
                  <c:v>0.32333333330000003</c:v>
                </c:pt>
                <c:pt idx="972">
                  <c:v>0.32366666669999999</c:v>
                </c:pt>
                <c:pt idx="973">
                  <c:v>0.32400000000000001</c:v>
                </c:pt>
                <c:pt idx="974">
                  <c:v>0.32433333330000003</c:v>
                </c:pt>
                <c:pt idx="975">
                  <c:v>0.3246666667</c:v>
                </c:pt>
                <c:pt idx="976">
                  <c:v>0.32500000000000001</c:v>
                </c:pt>
                <c:pt idx="977">
                  <c:v>0.32533333330000003</c:v>
                </c:pt>
                <c:pt idx="978">
                  <c:v>0.3256666667</c:v>
                </c:pt>
                <c:pt idx="979">
                  <c:v>0.32600000000000001</c:v>
                </c:pt>
                <c:pt idx="980">
                  <c:v>0.32633333329999997</c:v>
                </c:pt>
                <c:pt idx="981">
                  <c:v>0.3266666667</c:v>
                </c:pt>
                <c:pt idx="982">
                  <c:v>0.32700000000000001</c:v>
                </c:pt>
                <c:pt idx="983">
                  <c:v>0.32733333329999997</c:v>
                </c:pt>
                <c:pt idx="984">
                  <c:v>0.3276666667</c:v>
                </c:pt>
                <c:pt idx="985">
                  <c:v>0.32800000000000001</c:v>
                </c:pt>
                <c:pt idx="986">
                  <c:v>0.32833333329999997</c:v>
                </c:pt>
                <c:pt idx="987">
                  <c:v>0.3286666667</c:v>
                </c:pt>
                <c:pt idx="988">
                  <c:v>0.32900000000000001</c:v>
                </c:pt>
                <c:pt idx="989">
                  <c:v>0.32933333329999998</c:v>
                </c:pt>
                <c:pt idx="990">
                  <c:v>0.3296666667</c:v>
                </c:pt>
                <c:pt idx="991">
                  <c:v>0.33</c:v>
                </c:pt>
                <c:pt idx="992">
                  <c:v>0.33033333329999998</c:v>
                </c:pt>
                <c:pt idx="993">
                  <c:v>0.3306666667</c:v>
                </c:pt>
                <c:pt idx="994">
                  <c:v>0.33100000000000002</c:v>
                </c:pt>
                <c:pt idx="995">
                  <c:v>0.33133333329999998</c:v>
                </c:pt>
                <c:pt idx="996">
                  <c:v>0.3316666667</c:v>
                </c:pt>
                <c:pt idx="997">
                  <c:v>0.33200000000000002</c:v>
                </c:pt>
                <c:pt idx="998">
                  <c:v>0.33233333329999998</c:v>
                </c:pt>
                <c:pt idx="999">
                  <c:v>0.3326666667</c:v>
                </c:pt>
                <c:pt idx="1000">
                  <c:v>0.33300000000000002</c:v>
                </c:pt>
                <c:pt idx="1001">
                  <c:v>0.33333333329999998</c:v>
                </c:pt>
                <c:pt idx="1002">
                  <c:v>0.3336666667</c:v>
                </c:pt>
                <c:pt idx="1003">
                  <c:v>0.33400000000000002</c:v>
                </c:pt>
                <c:pt idx="1004">
                  <c:v>0.33433333329999998</c:v>
                </c:pt>
                <c:pt idx="1005">
                  <c:v>0.3346666667</c:v>
                </c:pt>
                <c:pt idx="1006">
                  <c:v>0.33500000000000002</c:v>
                </c:pt>
                <c:pt idx="1007">
                  <c:v>0.33533333329999998</c:v>
                </c:pt>
                <c:pt idx="1008">
                  <c:v>0.3356666667</c:v>
                </c:pt>
                <c:pt idx="1009">
                  <c:v>0.33600000000000002</c:v>
                </c:pt>
                <c:pt idx="1010">
                  <c:v>0.33633333329999998</c:v>
                </c:pt>
                <c:pt idx="1011">
                  <c:v>0.33666666670000001</c:v>
                </c:pt>
                <c:pt idx="1012">
                  <c:v>0.33700000000000002</c:v>
                </c:pt>
                <c:pt idx="1013">
                  <c:v>0.33733333329999998</c:v>
                </c:pt>
                <c:pt idx="1014">
                  <c:v>0.33766666670000001</c:v>
                </c:pt>
                <c:pt idx="1015">
                  <c:v>0.33800000000000002</c:v>
                </c:pt>
                <c:pt idx="1016">
                  <c:v>0.33833333329999998</c:v>
                </c:pt>
                <c:pt idx="1017">
                  <c:v>0.33866666670000001</c:v>
                </c:pt>
                <c:pt idx="1018">
                  <c:v>0.33900000000000002</c:v>
                </c:pt>
                <c:pt idx="1019">
                  <c:v>0.33933333329999998</c:v>
                </c:pt>
                <c:pt idx="1020">
                  <c:v>0.33966666670000001</c:v>
                </c:pt>
                <c:pt idx="1021">
                  <c:v>0.34</c:v>
                </c:pt>
                <c:pt idx="1022">
                  <c:v>0.34033333329999998</c:v>
                </c:pt>
                <c:pt idx="1023">
                  <c:v>0.34066666670000001</c:v>
                </c:pt>
                <c:pt idx="1024">
                  <c:v>0.34100000000000003</c:v>
                </c:pt>
                <c:pt idx="1025">
                  <c:v>0.34133333329999999</c:v>
                </c:pt>
                <c:pt idx="1026">
                  <c:v>0.34166666670000001</c:v>
                </c:pt>
                <c:pt idx="1027">
                  <c:v>0.34200000000000003</c:v>
                </c:pt>
                <c:pt idx="1028">
                  <c:v>0.34233333329999999</c:v>
                </c:pt>
                <c:pt idx="1029">
                  <c:v>0.34266666670000001</c:v>
                </c:pt>
                <c:pt idx="1030">
                  <c:v>0.34300000000000003</c:v>
                </c:pt>
                <c:pt idx="1031">
                  <c:v>0.34333333329999999</c:v>
                </c:pt>
                <c:pt idx="1032">
                  <c:v>0.34366666670000001</c:v>
                </c:pt>
                <c:pt idx="1033">
                  <c:v>0.34399999999999997</c:v>
                </c:pt>
                <c:pt idx="1034">
                  <c:v>0.34433333329999999</c:v>
                </c:pt>
                <c:pt idx="1035">
                  <c:v>0.34466666670000001</c:v>
                </c:pt>
                <c:pt idx="1036">
                  <c:v>0.34499999999999997</c:v>
                </c:pt>
                <c:pt idx="1037">
                  <c:v>0.34533333329999999</c:v>
                </c:pt>
                <c:pt idx="1038">
                  <c:v>0.34566666670000001</c:v>
                </c:pt>
                <c:pt idx="1039">
                  <c:v>0.34599999999999997</c:v>
                </c:pt>
                <c:pt idx="1040">
                  <c:v>0.34633333329999999</c:v>
                </c:pt>
                <c:pt idx="1041">
                  <c:v>0.34666666670000001</c:v>
                </c:pt>
                <c:pt idx="1042">
                  <c:v>0.34699999999999998</c:v>
                </c:pt>
                <c:pt idx="1043">
                  <c:v>0.34733333329999999</c:v>
                </c:pt>
                <c:pt idx="1044">
                  <c:v>0.34766666670000002</c:v>
                </c:pt>
                <c:pt idx="1045">
                  <c:v>0.34799999999999998</c:v>
                </c:pt>
                <c:pt idx="1046">
                  <c:v>0.34833333329999999</c:v>
                </c:pt>
                <c:pt idx="1047">
                  <c:v>0.34866666670000002</c:v>
                </c:pt>
                <c:pt idx="1048">
                  <c:v>0.34899999999999998</c:v>
                </c:pt>
                <c:pt idx="1049">
                  <c:v>0.34933333329999999</c:v>
                </c:pt>
                <c:pt idx="1050">
                  <c:v>0.34966666670000002</c:v>
                </c:pt>
                <c:pt idx="1051">
                  <c:v>0.35</c:v>
                </c:pt>
                <c:pt idx="1052">
                  <c:v>0.35033333329999999</c:v>
                </c:pt>
                <c:pt idx="1053">
                  <c:v>0.35066666670000002</c:v>
                </c:pt>
                <c:pt idx="1054">
                  <c:v>0.35099999999999998</c:v>
                </c:pt>
                <c:pt idx="1055">
                  <c:v>0.35133333329999999</c:v>
                </c:pt>
                <c:pt idx="1056">
                  <c:v>0.35166666670000002</c:v>
                </c:pt>
                <c:pt idx="1057">
                  <c:v>0.35199999999999998</c:v>
                </c:pt>
                <c:pt idx="1058">
                  <c:v>0.3523333333</c:v>
                </c:pt>
                <c:pt idx="1059">
                  <c:v>0.35266666670000002</c:v>
                </c:pt>
                <c:pt idx="1060">
                  <c:v>0.35299999999999998</c:v>
                </c:pt>
                <c:pt idx="1061">
                  <c:v>0.3533333333</c:v>
                </c:pt>
                <c:pt idx="1062">
                  <c:v>0.35366666670000002</c:v>
                </c:pt>
                <c:pt idx="1063">
                  <c:v>0.35399999999999998</c:v>
                </c:pt>
                <c:pt idx="1064">
                  <c:v>0.3543333333</c:v>
                </c:pt>
                <c:pt idx="1065">
                  <c:v>0.35466666670000002</c:v>
                </c:pt>
                <c:pt idx="1066">
                  <c:v>0.35499999999999998</c:v>
                </c:pt>
                <c:pt idx="1067">
                  <c:v>0.3553333333</c:v>
                </c:pt>
                <c:pt idx="1068">
                  <c:v>0.35566666670000002</c:v>
                </c:pt>
                <c:pt idx="1069">
                  <c:v>0.35599999999999998</c:v>
                </c:pt>
                <c:pt idx="1070">
                  <c:v>0.3563333333</c:v>
                </c:pt>
                <c:pt idx="1071">
                  <c:v>0.35666666670000002</c:v>
                </c:pt>
                <c:pt idx="1072">
                  <c:v>0.35699999999999998</c:v>
                </c:pt>
                <c:pt idx="1073">
                  <c:v>0.3573333333</c:v>
                </c:pt>
                <c:pt idx="1074">
                  <c:v>0.35766666670000002</c:v>
                </c:pt>
                <c:pt idx="1075">
                  <c:v>0.35799999999999998</c:v>
                </c:pt>
                <c:pt idx="1076">
                  <c:v>0.3583333333</c:v>
                </c:pt>
                <c:pt idx="1077">
                  <c:v>0.35866666670000003</c:v>
                </c:pt>
                <c:pt idx="1078">
                  <c:v>0.35899999999999999</c:v>
                </c:pt>
                <c:pt idx="1079">
                  <c:v>0.3593333333</c:v>
                </c:pt>
                <c:pt idx="1080">
                  <c:v>0.35966666670000003</c:v>
                </c:pt>
                <c:pt idx="1081">
                  <c:v>0.36</c:v>
                </c:pt>
                <c:pt idx="1082">
                  <c:v>0.3603333333</c:v>
                </c:pt>
                <c:pt idx="1083">
                  <c:v>0.36066666670000003</c:v>
                </c:pt>
                <c:pt idx="1084">
                  <c:v>0.36099999999999999</c:v>
                </c:pt>
                <c:pt idx="1085">
                  <c:v>0.3613333333</c:v>
                </c:pt>
                <c:pt idx="1086">
                  <c:v>0.36166666669999997</c:v>
                </c:pt>
                <c:pt idx="1087">
                  <c:v>0.36199999999999999</c:v>
                </c:pt>
                <c:pt idx="1088">
                  <c:v>0.3623333333</c:v>
                </c:pt>
                <c:pt idx="1089">
                  <c:v>0.36266666669999997</c:v>
                </c:pt>
                <c:pt idx="1090">
                  <c:v>0.36299999999999999</c:v>
                </c:pt>
                <c:pt idx="1091">
                  <c:v>0.36333333330000001</c:v>
                </c:pt>
                <c:pt idx="1092">
                  <c:v>0.36366666669999997</c:v>
                </c:pt>
                <c:pt idx="1093">
                  <c:v>0.36399999999999999</c:v>
                </c:pt>
                <c:pt idx="1094">
                  <c:v>0.36433333330000001</c:v>
                </c:pt>
                <c:pt idx="1095">
                  <c:v>0.36466666669999998</c:v>
                </c:pt>
                <c:pt idx="1096">
                  <c:v>0.36499999999999999</c:v>
                </c:pt>
                <c:pt idx="1097">
                  <c:v>0.36533333330000001</c:v>
                </c:pt>
                <c:pt idx="1098">
                  <c:v>0.36566666669999998</c:v>
                </c:pt>
                <c:pt idx="1099">
                  <c:v>0.36599999999999999</c:v>
                </c:pt>
                <c:pt idx="1100">
                  <c:v>0.36633333330000001</c:v>
                </c:pt>
                <c:pt idx="1101">
                  <c:v>0.36666666669999998</c:v>
                </c:pt>
                <c:pt idx="1102">
                  <c:v>0.36699999999999999</c:v>
                </c:pt>
                <c:pt idx="1103">
                  <c:v>0.36733333330000001</c:v>
                </c:pt>
                <c:pt idx="1104">
                  <c:v>0.36766666669999998</c:v>
                </c:pt>
                <c:pt idx="1105">
                  <c:v>0.36799999999999999</c:v>
                </c:pt>
                <c:pt idx="1106">
                  <c:v>0.36833333330000001</c:v>
                </c:pt>
                <c:pt idx="1107">
                  <c:v>0.36866666669999998</c:v>
                </c:pt>
                <c:pt idx="1108">
                  <c:v>0.36899999999999999</c:v>
                </c:pt>
                <c:pt idx="1109">
                  <c:v>0.36933333330000001</c:v>
                </c:pt>
                <c:pt idx="1110">
                  <c:v>0.36966666669999998</c:v>
                </c:pt>
                <c:pt idx="1111">
                  <c:v>0.37</c:v>
                </c:pt>
                <c:pt idx="1112">
                  <c:v>0.37033333330000001</c:v>
                </c:pt>
                <c:pt idx="1113">
                  <c:v>0.37066666669999998</c:v>
                </c:pt>
                <c:pt idx="1114">
                  <c:v>0.371</c:v>
                </c:pt>
                <c:pt idx="1115">
                  <c:v>0.37133333330000001</c:v>
                </c:pt>
                <c:pt idx="1116">
                  <c:v>0.37166666669999998</c:v>
                </c:pt>
                <c:pt idx="1117">
                  <c:v>0.372</c:v>
                </c:pt>
                <c:pt idx="1118">
                  <c:v>0.37233333330000001</c:v>
                </c:pt>
                <c:pt idx="1119">
                  <c:v>0.37266666669999998</c:v>
                </c:pt>
                <c:pt idx="1120">
                  <c:v>0.373</c:v>
                </c:pt>
                <c:pt idx="1121">
                  <c:v>0.37333333330000001</c:v>
                </c:pt>
                <c:pt idx="1122">
                  <c:v>0.37366666669999998</c:v>
                </c:pt>
                <c:pt idx="1123">
                  <c:v>0.374</c:v>
                </c:pt>
                <c:pt idx="1124">
                  <c:v>0.37433333330000002</c:v>
                </c:pt>
                <c:pt idx="1125">
                  <c:v>0.37466666669999998</c:v>
                </c:pt>
                <c:pt idx="1126">
                  <c:v>0.375</c:v>
                </c:pt>
                <c:pt idx="1127">
                  <c:v>0.37533333330000002</c:v>
                </c:pt>
                <c:pt idx="1128">
                  <c:v>0.37566666669999998</c:v>
                </c:pt>
                <c:pt idx="1129">
                  <c:v>0.376</c:v>
                </c:pt>
                <c:pt idx="1130">
                  <c:v>0.37633333330000002</c:v>
                </c:pt>
                <c:pt idx="1131">
                  <c:v>0.37666666669999999</c:v>
                </c:pt>
                <c:pt idx="1132">
                  <c:v>0.377</c:v>
                </c:pt>
                <c:pt idx="1133">
                  <c:v>0.37733333330000002</c:v>
                </c:pt>
                <c:pt idx="1134">
                  <c:v>0.37766666669999999</c:v>
                </c:pt>
                <c:pt idx="1135">
                  <c:v>0.378</c:v>
                </c:pt>
                <c:pt idx="1136">
                  <c:v>0.37833333330000002</c:v>
                </c:pt>
                <c:pt idx="1137">
                  <c:v>0.37866666669999999</c:v>
                </c:pt>
                <c:pt idx="1138">
                  <c:v>0.379</c:v>
                </c:pt>
                <c:pt idx="1139">
                  <c:v>0.37933333330000002</c:v>
                </c:pt>
                <c:pt idx="1140">
                  <c:v>0.37966666669999999</c:v>
                </c:pt>
                <c:pt idx="1141">
                  <c:v>0.38</c:v>
                </c:pt>
                <c:pt idx="1142">
                  <c:v>0.38033333330000002</c:v>
                </c:pt>
                <c:pt idx="1143">
                  <c:v>0.38066666669999999</c:v>
                </c:pt>
                <c:pt idx="1144">
                  <c:v>0.38100000000000001</c:v>
                </c:pt>
                <c:pt idx="1145">
                  <c:v>0.38133333330000002</c:v>
                </c:pt>
                <c:pt idx="1146">
                  <c:v>0.38166666669999999</c:v>
                </c:pt>
                <c:pt idx="1147">
                  <c:v>0.38200000000000001</c:v>
                </c:pt>
                <c:pt idx="1148">
                  <c:v>0.38233333330000002</c:v>
                </c:pt>
                <c:pt idx="1149">
                  <c:v>0.38266666669999999</c:v>
                </c:pt>
                <c:pt idx="1150">
                  <c:v>0.38300000000000001</c:v>
                </c:pt>
                <c:pt idx="1151">
                  <c:v>0.38333333330000002</c:v>
                </c:pt>
                <c:pt idx="1152">
                  <c:v>0.38366666669999999</c:v>
                </c:pt>
                <c:pt idx="1153">
                  <c:v>0.38400000000000001</c:v>
                </c:pt>
                <c:pt idx="1154">
                  <c:v>0.38433333330000002</c:v>
                </c:pt>
                <c:pt idx="1155">
                  <c:v>0.38466666669999999</c:v>
                </c:pt>
                <c:pt idx="1156">
                  <c:v>0.38500000000000001</c:v>
                </c:pt>
                <c:pt idx="1157">
                  <c:v>0.38533333330000002</c:v>
                </c:pt>
                <c:pt idx="1158">
                  <c:v>0.38566666669999999</c:v>
                </c:pt>
                <c:pt idx="1159">
                  <c:v>0.38600000000000001</c:v>
                </c:pt>
                <c:pt idx="1160">
                  <c:v>0.38633333330000003</c:v>
                </c:pt>
                <c:pt idx="1161">
                  <c:v>0.38666666669999999</c:v>
                </c:pt>
                <c:pt idx="1162">
                  <c:v>0.38700000000000001</c:v>
                </c:pt>
                <c:pt idx="1163">
                  <c:v>0.38733333330000003</c:v>
                </c:pt>
                <c:pt idx="1164">
                  <c:v>0.3876666667</c:v>
                </c:pt>
                <c:pt idx="1165">
                  <c:v>0.38800000000000001</c:v>
                </c:pt>
                <c:pt idx="1166">
                  <c:v>0.38833333330000003</c:v>
                </c:pt>
                <c:pt idx="1167">
                  <c:v>0.3886666667</c:v>
                </c:pt>
                <c:pt idx="1168">
                  <c:v>0.38900000000000001</c:v>
                </c:pt>
                <c:pt idx="1169">
                  <c:v>0.38933333329999997</c:v>
                </c:pt>
                <c:pt idx="1170">
                  <c:v>0.3896666667</c:v>
                </c:pt>
                <c:pt idx="1171">
                  <c:v>0.39</c:v>
                </c:pt>
                <c:pt idx="1172">
                  <c:v>0.39033333329999997</c:v>
                </c:pt>
                <c:pt idx="1173">
                  <c:v>0.3906666667</c:v>
                </c:pt>
                <c:pt idx="1174">
                  <c:v>0.39100000000000001</c:v>
                </c:pt>
                <c:pt idx="1175">
                  <c:v>0.39133333329999997</c:v>
                </c:pt>
                <c:pt idx="1176">
                  <c:v>0.3916666667</c:v>
                </c:pt>
                <c:pt idx="1177">
                  <c:v>0.39200000000000002</c:v>
                </c:pt>
                <c:pt idx="1178">
                  <c:v>0.39233333329999998</c:v>
                </c:pt>
                <c:pt idx="1179">
                  <c:v>0.3926666667</c:v>
                </c:pt>
                <c:pt idx="1180">
                  <c:v>0.39300000000000002</c:v>
                </c:pt>
                <c:pt idx="1181">
                  <c:v>0.39333333329999998</c:v>
                </c:pt>
                <c:pt idx="1182">
                  <c:v>0.3936666667</c:v>
                </c:pt>
                <c:pt idx="1183">
                  <c:v>0.39400000000000002</c:v>
                </c:pt>
                <c:pt idx="1184">
                  <c:v>0.39433333329999998</c:v>
                </c:pt>
                <c:pt idx="1185">
                  <c:v>0.3946666667</c:v>
                </c:pt>
                <c:pt idx="1186">
                  <c:v>0.39500000000000002</c:v>
                </c:pt>
                <c:pt idx="1187">
                  <c:v>0.39533333329999998</c:v>
                </c:pt>
                <c:pt idx="1188">
                  <c:v>0.3956666667</c:v>
                </c:pt>
                <c:pt idx="1189">
                  <c:v>0.39600000000000002</c:v>
                </c:pt>
                <c:pt idx="1190">
                  <c:v>0.39633333329999998</c:v>
                </c:pt>
                <c:pt idx="1191">
                  <c:v>0.3966666667</c:v>
                </c:pt>
                <c:pt idx="1192">
                  <c:v>0.39700000000000002</c:v>
                </c:pt>
                <c:pt idx="1193">
                  <c:v>0.39733333329999998</c:v>
                </c:pt>
                <c:pt idx="1194">
                  <c:v>0.3976666667</c:v>
                </c:pt>
                <c:pt idx="1195">
                  <c:v>0.39800000000000002</c:v>
                </c:pt>
                <c:pt idx="1196">
                  <c:v>0.39833333329999998</c:v>
                </c:pt>
                <c:pt idx="1197">
                  <c:v>0.39866666670000001</c:v>
                </c:pt>
                <c:pt idx="1198">
                  <c:v>0.39900000000000002</c:v>
                </c:pt>
                <c:pt idx="1199">
                  <c:v>0.39933333329999998</c:v>
                </c:pt>
                <c:pt idx="1200">
                  <c:v>0.39966666670000001</c:v>
                </c:pt>
                <c:pt idx="1201">
                  <c:v>0.4</c:v>
                </c:pt>
                <c:pt idx="1202">
                  <c:v>0.40033333329999998</c:v>
                </c:pt>
                <c:pt idx="1203">
                  <c:v>0.40066666670000001</c:v>
                </c:pt>
                <c:pt idx="1204">
                  <c:v>0.40100000000000002</c:v>
                </c:pt>
                <c:pt idx="1205">
                  <c:v>0.40133333329999998</c:v>
                </c:pt>
                <c:pt idx="1206">
                  <c:v>0.40166666670000001</c:v>
                </c:pt>
                <c:pt idx="1207">
                  <c:v>0.40200000000000002</c:v>
                </c:pt>
                <c:pt idx="1208">
                  <c:v>0.40233333329999998</c:v>
                </c:pt>
                <c:pt idx="1209">
                  <c:v>0.40266666670000001</c:v>
                </c:pt>
                <c:pt idx="1210">
                  <c:v>0.40300000000000002</c:v>
                </c:pt>
                <c:pt idx="1211">
                  <c:v>0.40333333329999999</c:v>
                </c:pt>
                <c:pt idx="1212">
                  <c:v>0.40366666670000001</c:v>
                </c:pt>
                <c:pt idx="1213">
                  <c:v>0.40400000000000003</c:v>
                </c:pt>
                <c:pt idx="1214">
                  <c:v>0.40433333329999999</c:v>
                </c:pt>
                <c:pt idx="1215">
                  <c:v>0.40466666670000001</c:v>
                </c:pt>
                <c:pt idx="1216">
                  <c:v>0.40500000000000003</c:v>
                </c:pt>
                <c:pt idx="1217">
                  <c:v>0.40533333329999999</c:v>
                </c:pt>
                <c:pt idx="1218">
                  <c:v>0.40566666670000001</c:v>
                </c:pt>
                <c:pt idx="1219">
                  <c:v>0.40600000000000003</c:v>
                </c:pt>
                <c:pt idx="1220">
                  <c:v>0.40633333329999999</c:v>
                </c:pt>
                <c:pt idx="1221">
                  <c:v>0.40666666670000001</c:v>
                </c:pt>
                <c:pt idx="1222">
                  <c:v>0.40699999999999997</c:v>
                </c:pt>
                <c:pt idx="1223">
                  <c:v>0.40733333329999999</c:v>
                </c:pt>
                <c:pt idx="1224">
                  <c:v>0.40766666670000001</c:v>
                </c:pt>
                <c:pt idx="1225">
                  <c:v>0.40799999999999997</c:v>
                </c:pt>
                <c:pt idx="1226">
                  <c:v>0.40833333329999999</c:v>
                </c:pt>
                <c:pt idx="1227">
                  <c:v>0.40866666670000001</c:v>
                </c:pt>
                <c:pt idx="1228">
                  <c:v>0.40899999999999997</c:v>
                </c:pt>
                <c:pt idx="1229">
                  <c:v>0.40933333329999999</c:v>
                </c:pt>
                <c:pt idx="1230">
                  <c:v>0.40966666670000002</c:v>
                </c:pt>
                <c:pt idx="1231">
                  <c:v>0.41</c:v>
                </c:pt>
                <c:pt idx="1232">
                  <c:v>0.41033333329999999</c:v>
                </c:pt>
                <c:pt idx="1233">
                  <c:v>0.41066666670000002</c:v>
                </c:pt>
                <c:pt idx="1234">
                  <c:v>0.41099999999999998</c:v>
                </c:pt>
                <c:pt idx="1235">
                  <c:v>0.41133333329999999</c:v>
                </c:pt>
                <c:pt idx="1236">
                  <c:v>0.41166666670000002</c:v>
                </c:pt>
                <c:pt idx="1237">
                  <c:v>0.41199999999999998</c:v>
                </c:pt>
                <c:pt idx="1238">
                  <c:v>0.41233333329999999</c:v>
                </c:pt>
                <c:pt idx="1239">
                  <c:v>0.41266666670000002</c:v>
                </c:pt>
                <c:pt idx="1240">
                  <c:v>0.41299999999999998</c:v>
                </c:pt>
                <c:pt idx="1241">
                  <c:v>0.41333333329999999</c:v>
                </c:pt>
                <c:pt idx="1242">
                  <c:v>0.41366666670000002</c:v>
                </c:pt>
                <c:pt idx="1243">
                  <c:v>0.41399999999999998</c:v>
                </c:pt>
                <c:pt idx="1244">
                  <c:v>0.4143333333</c:v>
                </c:pt>
                <c:pt idx="1245">
                  <c:v>0.41466666670000002</c:v>
                </c:pt>
                <c:pt idx="1246">
                  <c:v>0.41499999999999998</c:v>
                </c:pt>
                <c:pt idx="1247">
                  <c:v>0.4153333333</c:v>
                </c:pt>
                <c:pt idx="1248">
                  <c:v>0.41566666670000002</c:v>
                </c:pt>
                <c:pt idx="1249">
                  <c:v>0.41599999999999998</c:v>
                </c:pt>
                <c:pt idx="1250">
                  <c:v>0.4163333333</c:v>
                </c:pt>
                <c:pt idx="1251">
                  <c:v>0.41666666670000002</c:v>
                </c:pt>
                <c:pt idx="1252">
                  <c:v>0.41699999999999998</c:v>
                </c:pt>
                <c:pt idx="1253">
                  <c:v>0.4173333333</c:v>
                </c:pt>
                <c:pt idx="1254">
                  <c:v>0.41766666670000002</c:v>
                </c:pt>
                <c:pt idx="1255">
                  <c:v>0.41799999999999998</c:v>
                </c:pt>
                <c:pt idx="1256">
                  <c:v>0.4183333333</c:v>
                </c:pt>
                <c:pt idx="1257">
                  <c:v>0.41866666670000002</c:v>
                </c:pt>
                <c:pt idx="1258">
                  <c:v>0.41899999999999998</c:v>
                </c:pt>
                <c:pt idx="1259">
                  <c:v>0.4193333333</c:v>
                </c:pt>
                <c:pt idx="1260">
                  <c:v>0.41966666670000002</c:v>
                </c:pt>
                <c:pt idx="1261">
                  <c:v>0.42</c:v>
                </c:pt>
                <c:pt idx="1262">
                  <c:v>0.4203333333</c:v>
                </c:pt>
                <c:pt idx="1263">
                  <c:v>0.42066666670000002</c:v>
                </c:pt>
                <c:pt idx="1264">
                  <c:v>0.42099999999999999</c:v>
                </c:pt>
                <c:pt idx="1265">
                  <c:v>0.4213333333</c:v>
                </c:pt>
                <c:pt idx="1266">
                  <c:v>0.42166666670000003</c:v>
                </c:pt>
                <c:pt idx="1267">
                  <c:v>0.42199999999999999</c:v>
                </c:pt>
                <c:pt idx="1268">
                  <c:v>0.4223333333</c:v>
                </c:pt>
                <c:pt idx="1269">
                  <c:v>0.42266666670000003</c:v>
                </c:pt>
                <c:pt idx="1270">
                  <c:v>0.42299999999999999</c:v>
                </c:pt>
                <c:pt idx="1271">
                  <c:v>0.4233333333</c:v>
                </c:pt>
                <c:pt idx="1272">
                  <c:v>0.42366666670000003</c:v>
                </c:pt>
                <c:pt idx="1273">
                  <c:v>0.42399999999999999</c:v>
                </c:pt>
                <c:pt idx="1274">
                  <c:v>0.4243333333</c:v>
                </c:pt>
                <c:pt idx="1275">
                  <c:v>0.42466666669999997</c:v>
                </c:pt>
                <c:pt idx="1276">
                  <c:v>0.42499999999999999</c:v>
                </c:pt>
                <c:pt idx="1277">
                  <c:v>0.4253333333</c:v>
                </c:pt>
                <c:pt idx="1278">
                  <c:v>0.42566666669999997</c:v>
                </c:pt>
                <c:pt idx="1279">
                  <c:v>0.42599999999999999</c:v>
                </c:pt>
                <c:pt idx="1280">
                  <c:v>0.42633333330000001</c:v>
                </c:pt>
                <c:pt idx="1281">
                  <c:v>0.42666666669999997</c:v>
                </c:pt>
                <c:pt idx="1282">
                  <c:v>0.42699999999999999</c:v>
                </c:pt>
                <c:pt idx="1283">
                  <c:v>0.42733333330000001</c:v>
                </c:pt>
                <c:pt idx="1284">
                  <c:v>0.42766666669999998</c:v>
                </c:pt>
                <c:pt idx="1285">
                  <c:v>0.42799999999999999</c:v>
                </c:pt>
                <c:pt idx="1286">
                  <c:v>0.42833333330000001</c:v>
                </c:pt>
                <c:pt idx="1287">
                  <c:v>0.42866666669999998</c:v>
                </c:pt>
                <c:pt idx="1288">
                  <c:v>0.42899999999999999</c:v>
                </c:pt>
                <c:pt idx="1289">
                  <c:v>0.42933333330000001</c:v>
                </c:pt>
                <c:pt idx="1290">
                  <c:v>0.42966666669999998</c:v>
                </c:pt>
                <c:pt idx="1291">
                  <c:v>0.43</c:v>
                </c:pt>
                <c:pt idx="1292">
                  <c:v>0.43033333330000001</c:v>
                </c:pt>
                <c:pt idx="1293">
                  <c:v>0.43066666669999998</c:v>
                </c:pt>
                <c:pt idx="1294">
                  <c:v>0.43099999999999999</c:v>
                </c:pt>
                <c:pt idx="1295">
                  <c:v>0.43133333330000001</c:v>
                </c:pt>
                <c:pt idx="1296">
                  <c:v>0.43166666669999998</c:v>
                </c:pt>
                <c:pt idx="1297">
                  <c:v>0.432</c:v>
                </c:pt>
                <c:pt idx="1298">
                  <c:v>0.43233333330000001</c:v>
                </c:pt>
                <c:pt idx="1299">
                  <c:v>0.43266666669999998</c:v>
                </c:pt>
                <c:pt idx="1300">
                  <c:v>0.433</c:v>
                </c:pt>
                <c:pt idx="1301">
                  <c:v>0.43333333330000001</c:v>
                </c:pt>
                <c:pt idx="1302">
                  <c:v>0.43366666669999998</c:v>
                </c:pt>
                <c:pt idx="1303">
                  <c:v>0.434</c:v>
                </c:pt>
                <c:pt idx="1304">
                  <c:v>0.43433333330000001</c:v>
                </c:pt>
                <c:pt idx="1305">
                  <c:v>0.43466666669999998</c:v>
                </c:pt>
                <c:pt idx="1306">
                  <c:v>0.435</c:v>
                </c:pt>
                <c:pt idx="1307">
                  <c:v>0.43533333330000001</c:v>
                </c:pt>
                <c:pt idx="1308">
                  <c:v>0.43566666669999998</c:v>
                </c:pt>
                <c:pt idx="1309">
                  <c:v>0.436</c:v>
                </c:pt>
                <c:pt idx="1310">
                  <c:v>0.43633333330000001</c:v>
                </c:pt>
                <c:pt idx="1311">
                  <c:v>0.43666666669999998</c:v>
                </c:pt>
                <c:pt idx="1312">
                  <c:v>0.437</c:v>
                </c:pt>
                <c:pt idx="1313">
                  <c:v>0.43733333330000002</c:v>
                </c:pt>
                <c:pt idx="1314">
                  <c:v>0.43766666669999998</c:v>
                </c:pt>
                <c:pt idx="1315">
                  <c:v>0.438</c:v>
                </c:pt>
                <c:pt idx="1316">
                  <c:v>0.43833333330000002</c:v>
                </c:pt>
                <c:pt idx="1317">
                  <c:v>0.43866666669999999</c:v>
                </c:pt>
                <c:pt idx="1318">
                  <c:v>0.439</c:v>
                </c:pt>
                <c:pt idx="1319">
                  <c:v>0.43933333330000002</c:v>
                </c:pt>
                <c:pt idx="1320">
                  <c:v>0.43966666669999999</c:v>
                </c:pt>
                <c:pt idx="1321">
                  <c:v>0.44</c:v>
                </c:pt>
                <c:pt idx="1322">
                  <c:v>0.44033333330000002</c:v>
                </c:pt>
                <c:pt idx="1323">
                  <c:v>0.44066666669999999</c:v>
                </c:pt>
                <c:pt idx="1324">
                  <c:v>0.441</c:v>
                </c:pt>
                <c:pt idx="1325">
                  <c:v>0.44133333330000002</c:v>
                </c:pt>
                <c:pt idx="1326">
                  <c:v>0.44166666669999999</c:v>
                </c:pt>
                <c:pt idx="1327">
                  <c:v>0.442</c:v>
                </c:pt>
                <c:pt idx="1328">
                  <c:v>0.44233333330000002</c:v>
                </c:pt>
                <c:pt idx="1329">
                  <c:v>0.44266666669999999</c:v>
                </c:pt>
                <c:pt idx="1330">
                  <c:v>0.443</c:v>
                </c:pt>
                <c:pt idx="1331">
                  <c:v>0.44333333330000002</c:v>
                </c:pt>
                <c:pt idx="1332">
                  <c:v>0.44366666669999999</c:v>
                </c:pt>
                <c:pt idx="1333">
                  <c:v>0.44400000000000001</c:v>
                </c:pt>
                <c:pt idx="1334">
                  <c:v>0.44433333330000002</c:v>
                </c:pt>
                <c:pt idx="1335">
                  <c:v>0.44466666669999999</c:v>
                </c:pt>
                <c:pt idx="1336">
                  <c:v>0.44500000000000001</c:v>
                </c:pt>
                <c:pt idx="1337">
                  <c:v>0.44533333330000002</c:v>
                </c:pt>
                <c:pt idx="1338">
                  <c:v>0.44566666669999999</c:v>
                </c:pt>
                <c:pt idx="1339">
                  <c:v>0.44600000000000001</c:v>
                </c:pt>
                <c:pt idx="1340">
                  <c:v>0.44633333330000002</c:v>
                </c:pt>
                <c:pt idx="1341">
                  <c:v>0.44666666669999999</c:v>
                </c:pt>
                <c:pt idx="1342">
                  <c:v>0.44700000000000001</c:v>
                </c:pt>
                <c:pt idx="1343">
                  <c:v>0.44733333330000002</c:v>
                </c:pt>
                <c:pt idx="1344">
                  <c:v>0.44766666669999999</c:v>
                </c:pt>
                <c:pt idx="1345">
                  <c:v>0.44800000000000001</c:v>
                </c:pt>
                <c:pt idx="1346">
                  <c:v>0.44833333330000003</c:v>
                </c:pt>
                <c:pt idx="1347">
                  <c:v>0.44866666669999999</c:v>
                </c:pt>
                <c:pt idx="1348">
                  <c:v>0.44900000000000001</c:v>
                </c:pt>
                <c:pt idx="1349">
                  <c:v>0.44933333330000003</c:v>
                </c:pt>
                <c:pt idx="1350">
                  <c:v>0.4496666667</c:v>
                </c:pt>
                <c:pt idx="1351">
                  <c:v>0.45</c:v>
                </c:pt>
                <c:pt idx="1352">
                  <c:v>0.45033333330000003</c:v>
                </c:pt>
                <c:pt idx="1353">
                  <c:v>0.4506666667</c:v>
                </c:pt>
                <c:pt idx="1354">
                  <c:v>0.45100000000000001</c:v>
                </c:pt>
                <c:pt idx="1355">
                  <c:v>0.45133333329999997</c:v>
                </c:pt>
                <c:pt idx="1356">
                  <c:v>0.4516666667</c:v>
                </c:pt>
                <c:pt idx="1357">
                  <c:v>0.45200000000000001</c:v>
                </c:pt>
                <c:pt idx="1358">
                  <c:v>0.45233333329999997</c:v>
                </c:pt>
                <c:pt idx="1359">
                  <c:v>0.4526666667</c:v>
                </c:pt>
                <c:pt idx="1360">
                  <c:v>0.45300000000000001</c:v>
                </c:pt>
                <c:pt idx="1361">
                  <c:v>0.45333333329999997</c:v>
                </c:pt>
                <c:pt idx="1362">
                  <c:v>0.4536666667</c:v>
                </c:pt>
                <c:pt idx="1363">
                  <c:v>0.45400000000000001</c:v>
                </c:pt>
                <c:pt idx="1364">
                  <c:v>0.45433333329999998</c:v>
                </c:pt>
                <c:pt idx="1365">
                  <c:v>0.4546666667</c:v>
                </c:pt>
                <c:pt idx="1366">
                  <c:v>0.45500000000000002</c:v>
                </c:pt>
                <c:pt idx="1367">
                  <c:v>0.45533333329999998</c:v>
                </c:pt>
                <c:pt idx="1368">
                  <c:v>0.4556666667</c:v>
                </c:pt>
                <c:pt idx="1369">
                  <c:v>0.45600000000000002</c:v>
                </c:pt>
                <c:pt idx="1370">
                  <c:v>0.45633333329999998</c:v>
                </c:pt>
                <c:pt idx="1371">
                  <c:v>0.4566666667</c:v>
                </c:pt>
                <c:pt idx="1372">
                  <c:v>0.45700000000000002</c:v>
                </c:pt>
                <c:pt idx="1373">
                  <c:v>0.45733333329999998</c:v>
                </c:pt>
                <c:pt idx="1374">
                  <c:v>0.4576666667</c:v>
                </c:pt>
                <c:pt idx="1375">
                  <c:v>0.45800000000000002</c:v>
                </c:pt>
                <c:pt idx="1376">
                  <c:v>0.45833333329999998</c:v>
                </c:pt>
                <c:pt idx="1377">
                  <c:v>0.4586666667</c:v>
                </c:pt>
                <c:pt idx="1378">
                  <c:v>0.45900000000000002</c:v>
                </c:pt>
                <c:pt idx="1379">
                  <c:v>0.45933333329999998</c:v>
                </c:pt>
                <c:pt idx="1380">
                  <c:v>0.4596666667</c:v>
                </c:pt>
                <c:pt idx="1381">
                  <c:v>0.46</c:v>
                </c:pt>
                <c:pt idx="1382">
                  <c:v>0.46033333329999998</c:v>
                </c:pt>
                <c:pt idx="1383">
                  <c:v>0.4606666667</c:v>
                </c:pt>
                <c:pt idx="1384">
                  <c:v>0.46100000000000002</c:v>
                </c:pt>
                <c:pt idx="1385">
                  <c:v>0.46133333329999998</c:v>
                </c:pt>
                <c:pt idx="1386">
                  <c:v>0.46166666670000001</c:v>
                </c:pt>
                <c:pt idx="1387">
                  <c:v>0.46200000000000002</c:v>
                </c:pt>
                <c:pt idx="1388">
                  <c:v>0.46233333329999998</c:v>
                </c:pt>
                <c:pt idx="1389">
                  <c:v>0.46266666670000001</c:v>
                </c:pt>
                <c:pt idx="1390">
                  <c:v>0.46300000000000002</c:v>
                </c:pt>
                <c:pt idx="1391">
                  <c:v>0.46333333329999998</c:v>
                </c:pt>
                <c:pt idx="1392">
                  <c:v>0.46333333329999998</c:v>
                </c:pt>
                <c:pt idx="1393">
                  <c:v>0.46366666670000001</c:v>
                </c:pt>
                <c:pt idx="1394">
                  <c:v>0.46400000000000002</c:v>
                </c:pt>
                <c:pt idx="1395">
                  <c:v>0.46433333329999998</c:v>
                </c:pt>
                <c:pt idx="1396">
                  <c:v>0.46466666670000001</c:v>
                </c:pt>
                <c:pt idx="1397">
                  <c:v>0.46500000000000002</c:v>
                </c:pt>
                <c:pt idx="1398">
                  <c:v>0.46533333329999998</c:v>
                </c:pt>
                <c:pt idx="1399">
                  <c:v>0.46566666670000001</c:v>
                </c:pt>
                <c:pt idx="1400">
                  <c:v>0.46600000000000003</c:v>
                </c:pt>
                <c:pt idx="1401">
                  <c:v>0.46633333329999999</c:v>
                </c:pt>
                <c:pt idx="1402">
                  <c:v>0.46666666670000001</c:v>
                </c:pt>
                <c:pt idx="1403">
                  <c:v>0.46700000000000003</c:v>
                </c:pt>
                <c:pt idx="1404">
                  <c:v>0.46733333329999999</c:v>
                </c:pt>
                <c:pt idx="1405">
                  <c:v>0.46766666670000001</c:v>
                </c:pt>
                <c:pt idx="1406">
                  <c:v>0.46800000000000003</c:v>
                </c:pt>
                <c:pt idx="1407">
                  <c:v>0.46833333329999999</c:v>
                </c:pt>
                <c:pt idx="1408">
                  <c:v>0.46866666670000001</c:v>
                </c:pt>
                <c:pt idx="1409">
                  <c:v>0.46899999999999997</c:v>
                </c:pt>
                <c:pt idx="1410">
                  <c:v>0.46933333329999999</c:v>
                </c:pt>
                <c:pt idx="1411">
                  <c:v>0.46966666670000001</c:v>
                </c:pt>
                <c:pt idx="1412">
                  <c:v>0.47</c:v>
                </c:pt>
                <c:pt idx="1413">
                  <c:v>0.47033333329999999</c:v>
                </c:pt>
                <c:pt idx="1414">
                  <c:v>0.47066666670000001</c:v>
                </c:pt>
                <c:pt idx="1415">
                  <c:v>0.47099999999999997</c:v>
                </c:pt>
                <c:pt idx="1416">
                  <c:v>0.47133333329999999</c:v>
                </c:pt>
                <c:pt idx="1417">
                  <c:v>0.47166666670000001</c:v>
                </c:pt>
                <c:pt idx="1418">
                  <c:v>0.47199999999999998</c:v>
                </c:pt>
                <c:pt idx="1419">
                  <c:v>0.47233333329999999</c:v>
                </c:pt>
                <c:pt idx="1420">
                  <c:v>0.47266666670000002</c:v>
                </c:pt>
                <c:pt idx="1421">
                  <c:v>0.47299999999999998</c:v>
                </c:pt>
                <c:pt idx="1422">
                  <c:v>0.47333333329999999</c:v>
                </c:pt>
                <c:pt idx="1423">
                  <c:v>0.47366666670000002</c:v>
                </c:pt>
                <c:pt idx="1424">
                  <c:v>0.47399999999999998</c:v>
                </c:pt>
                <c:pt idx="1425">
                  <c:v>0.47433333329999999</c:v>
                </c:pt>
                <c:pt idx="1426">
                  <c:v>0.47466666670000002</c:v>
                </c:pt>
                <c:pt idx="1427">
                  <c:v>0.47499999999999998</c:v>
                </c:pt>
                <c:pt idx="1428">
                  <c:v>0.47533333329999999</c:v>
                </c:pt>
                <c:pt idx="1429">
                  <c:v>0.47566666670000002</c:v>
                </c:pt>
                <c:pt idx="1430">
                  <c:v>0.47599999999999998</c:v>
                </c:pt>
                <c:pt idx="1431">
                  <c:v>0.47633333329999999</c:v>
                </c:pt>
                <c:pt idx="1432">
                  <c:v>0.47666666670000002</c:v>
                </c:pt>
                <c:pt idx="1433">
                  <c:v>0.47699999999999998</c:v>
                </c:pt>
                <c:pt idx="1434">
                  <c:v>0.4773333333</c:v>
                </c:pt>
                <c:pt idx="1435">
                  <c:v>0.47766666670000002</c:v>
                </c:pt>
                <c:pt idx="1436">
                  <c:v>0.47799999999999998</c:v>
                </c:pt>
                <c:pt idx="1437">
                  <c:v>0.4783333333</c:v>
                </c:pt>
                <c:pt idx="1438">
                  <c:v>0.47866666670000002</c:v>
                </c:pt>
                <c:pt idx="1439">
                  <c:v>0.47899999999999998</c:v>
                </c:pt>
                <c:pt idx="1440">
                  <c:v>0.4793333333</c:v>
                </c:pt>
                <c:pt idx="1441">
                  <c:v>0.47966666670000002</c:v>
                </c:pt>
                <c:pt idx="1442">
                  <c:v>0.48</c:v>
                </c:pt>
                <c:pt idx="1443">
                  <c:v>0.4803333333</c:v>
                </c:pt>
                <c:pt idx="1444">
                  <c:v>0.48066666670000002</c:v>
                </c:pt>
                <c:pt idx="1445">
                  <c:v>0.48099999999999998</c:v>
                </c:pt>
                <c:pt idx="1446">
                  <c:v>0.4813333333</c:v>
                </c:pt>
                <c:pt idx="1447">
                  <c:v>0.48166666670000002</c:v>
                </c:pt>
                <c:pt idx="1448">
                  <c:v>0.48199999999999998</c:v>
                </c:pt>
                <c:pt idx="1449">
                  <c:v>0.4823333333</c:v>
                </c:pt>
                <c:pt idx="1450">
                  <c:v>0.48266666670000002</c:v>
                </c:pt>
                <c:pt idx="1451">
                  <c:v>0.48299999999999998</c:v>
                </c:pt>
                <c:pt idx="1452">
                  <c:v>0.4833333333</c:v>
                </c:pt>
                <c:pt idx="1453">
                  <c:v>0.48366666670000003</c:v>
                </c:pt>
                <c:pt idx="1454">
                  <c:v>0.48399999999999999</c:v>
                </c:pt>
                <c:pt idx="1455">
                  <c:v>0.4843333333</c:v>
                </c:pt>
                <c:pt idx="1456">
                  <c:v>0.48466666670000003</c:v>
                </c:pt>
                <c:pt idx="1457">
                  <c:v>0.48499999999999999</c:v>
                </c:pt>
                <c:pt idx="1458">
                  <c:v>0.4853333333</c:v>
                </c:pt>
                <c:pt idx="1459">
                  <c:v>0.48566666670000003</c:v>
                </c:pt>
                <c:pt idx="1460">
                  <c:v>0.48599999999999999</c:v>
                </c:pt>
                <c:pt idx="1461">
                  <c:v>0.4863333333</c:v>
                </c:pt>
                <c:pt idx="1462">
                  <c:v>0.48666666669999997</c:v>
                </c:pt>
                <c:pt idx="1463">
                  <c:v>0.48699999999999999</c:v>
                </c:pt>
                <c:pt idx="1464">
                  <c:v>0.4873333333</c:v>
                </c:pt>
                <c:pt idx="1465">
                  <c:v>0.48766666669999997</c:v>
                </c:pt>
                <c:pt idx="1466">
                  <c:v>0.48799999999999999</c:v>
                </c:pt>
                <c:pt idx="1467">
                  <c:v>0.48833333330000001</c:v>
                </c:pt>
                <c:pt idx="1468">
                  <c:v>0.48866666669999997</c:v>
                </c:pt>
                <c:pt idx="1469">
                  <c:v>0.48899999999999999</c:v>
                </c:pt>
                <c:pt idx="1470">
                  <c:v>0.48933333330000001</c:v>
                </c:pt>
                <c:pt idx="1471">
                  <c:v>0.48966666669999998</c:v>
                </c:pt>
                <c:pt idx="1472">
                  <c:v>0.49</c:v>
                </c:pt>
                <c:pt idx="1473">
                  <c:v>0.49033333330000001</c:v>
                </c:pt>
                <c:pt idx="1474">
                  <c:v>0.49066666669999998</c:v>
                </c:pt>
                <c:pt idx="1475">
                  <c:v>0.49099999999999999</c:v>
                </c:pt>
                <c:pt idx="1476">
                  <c:v>0.49133333330000001</c:v>
                </c:pt>
                <c:pt idx="1477">
                  <c:v>0.49166666669999998</c:v>
                </c:pt>
                <c:pt idx="1478">
                  <c:v>0.49199999999999999</c:v>
                </c:pt>
                <c:pt idx="1479">
                  <c:v>0.49233333330000001</c:v>
                </c:pt>
                <c:pt idx="1480">
                  <c:v>0.49266666669999998</c:v>
                </c:pt>
                <c:pt idx="1481">
                  <c:v>0.49299999999999999</c:v>
                </c:pt>
                <c:pt idx="1482">
                  <c:v>0.49333333330000001</c:v>
                </c:pt>
                <c:pt idx="1483">
                  <c:v>0.49366666669999998</c:v>
                </c:pt>
                <c:pt idx="1484">
                  <c:v>0.49399999999999999</c:v>
                </c:pt>
                <c:pt idx="1485">
                  <c:v>0.49433333330000001</c:v>
                </c:pt>
                <c:pt idx="1486">
                  <c:v>0.49466666669999998</c:v>
                </c:pt>
                <c:pt idx="1487">
                  <c:v>0.495</c:v>
                </c:pt>
                <c:pt idx="1488">
                  <c:v>0.49533333330000001</c:v>
                </c:pt>
                <c:pt idx="1489">
                  <c:v>0.49566666669999998</c:v>
                </c:pt>
                <c:pt idx="1490">
                  <c:v>0.496</c:v>
                </c:pt>
                <c:pt idx="1491">
                  <c:v>0.49633333330000001</c:v>
                </c:pt>
                <c:pt idx="1492">
                  <c:v>0.49666666669999998</c:v>
                </c:pt>
                <c:pt idx="1493">
                  <c:v>0.497</c:v>
                </c:pt>
                <c:pt idx="1494">
                  <c:v>0.49733333330000001</c:v>
                </c:pt>
                <c:pt idx="1495">
                  <c:v>0.49766666669999998</c:v>
                </c:pt>
                <c:pt idx="1496">
                  <c:v>0.498</c:v>
                </c:pt>
                <c:pt idx="1497">
                  <c:v>0.49833333330000001</c:v>
                </c:pt>
                <c:pt idx="1498">
                  <c:v>0.49866666669999998</c:v>
                </c:pt>
                <c:pt idx="1499">
                  <c:v>0.499</c:v>
                </c:pt>
                <c:pt idx="1500">
                  <c:v>0.49933333330000002</c:v>
                </c:pt>
                <c:pt idx="1501">
                  <c:v>0.49966666669999998</c:v>
                </c:pt>
                <c:pt idx="1502">
                  <c:v>0.5</c:v>
                </c:pt>
                <c:pt idx="1503">
                  <c:v>0.50033333329999996</c:v>
                </c:pt>
                <c:pt idx="1504">
                  <c:v>0.50066666670000004</c:v>
                </c:pt>
                <c:pt idx="1505">
                  <c:v>0.501</c:v>
                </c:pt>
                <c:pt idx="1506">
                  <c:v>0.50133333329999996</c:v>
                </c:pt>
                <c:pt idx="1507">
                  <c:v>0.50166666670000004</c:v>
                </c:pt>
                <c:pt idx="1508">
                  <c:v>0.502</c:v>
                </c:pt>
                <c:pt idx="1509">
                  <c:v>0.50233333329999996</c:v>
                </c:pt>
                <c:pt idx="1510">
                  <c:v>0.50266666670000004</c:v>
                </c:pt>
                <c:pt idx="1511">
                  <c:v>0.503</c:v>
                </c:pt>
                <c:pt idx="1512">
                  <c:v>0.50333333329999996</c:v>
                </c:pt>
                <c:pt idx="1513">
                  <c:v>0.50366666670000004</c:v>
                </c:pt>
                <c:pt idx="1514">
                  <c:v>0.504</c:v>
                </c:pt>
                <c:pt idx="1515">
                  <c:v>0.50433333329999996</c:v>
                </c:pt>
                <c:pt idx="1516">
                  <c:v>0.50466666670000004</c:v>
                </c:pt>
                <c:pt idx="1517">
                  <c:v>0.505</c:v>
                </c:pt>
                <c:pt idx="1518">
                  <c:v>0.50533333329999996</c:v>
                </c:pt>
                <c:pt idx="1519">
                  <c:v>0.50566666670000004</c:v>
                </c:pt>
                <c:pt idx="1520">
                  <c:v>0.50600000000000001</c:v>
                </c:pt>
                <c:pt idx="1521">
                  <c:v>0.50633333329999997</c:v>
                </c:pt>
                <c:pt idx="1522">
                  <c:v>0.50666666670000005</c:v>
                </c:pt>
                <c:pt idx="1523">
                  <c:v>0.50700000000000001</c:v>
                </c:pt>
                <c:pt idx="1524">
                  <c:v>0.50733333329999997</c:v>
                </c:pt>
                <c:pt idx="1525">
                  <c:v>0.50766666670000005</c:v>
                </c:pt>
                <c:pt idx="1526">
                  <c:v>0.50800000000000001</c:v>
                </c:pt>
                <c:pt idx="1527">
                  <c:v>0.50833333329999997</c:v>
                </c:pt>
                <c:pt idx="1528">
                  <c:v>0.50866666670000005</c:v>
                </c:pt>
                <c:pt idx="1529">
                  <c:v>0.50900000000000001</c:v>
                </c:pt>
                <c:pt idx="1530">
                  <c:v>0.50933333329999997</c:v>
                </c:pt>
                <c:pt idx="1531">
                  <c:v>0.50966666670000005</c:v>
                </c:pt>
                <c:pt idx="1532">
                  <c:v>0.51</c:v>
                </c:pt>
                <c:pt idx="1533">
                  <c:v>0.51033333329999997</c:v>
                </c:pt>
                <c:pt idx="1534">
                  <c:v>0.51066666670000005</c:v>
                </c:pt>
                <c:pt idx="1535">
                  <c:v>0.51100000000000001</c:v>
                </c:pt>
                <c:pt idx="1536">
                  <c:v>0.51133333329999997</c:v>
                </c:pt>
                <c:pt idx="1537">
                  <c:v>0.51166666670000005</c:v>
                </c:pt>
                <c:pt idx="1538">
                  <c:v>0.51200000000000001</c:v>
                </c:pt>
                <c:pt idx="1539">
                  <c:v>0.51233333329999997</c:v>
                </c:pt>
                <c:pt idx="1540">
                  <c:v>0.51266666670000005</c:v>
                </c:pt>
                <c:pt idx="1541">
                  <c:v>0.51300000000000001</c:v>
                </c:pt>
                <c:pt idx="1542">
                  <c:v>0.51333333329999997</c:v>
                </c:pt>
                <c:pt idx="1543">
                  <c:v>0.51366666670000005</c:v>
                </c:pt>
                <c:pt idx="1544">
                  <c:v>0.51400000000000001</c:v>
                </c:pt>
                <c:pt idx="1545">
                  <c:v>0.51433333329999997</c:v>
                </c:pt>
                <c:pt idx="1546">
                  <c:v>0.51466666670000005</c:v>
                </c:pt>
                <c:pt idx="1547">
                  <c:v>0.51500000000000001</c:v>
                </c:pt>
                <c:pt idx="1548">
                  <c:v>0.51533333329999997</c:v>
                </c:pt>
                <c:pt idx="1549">
                  <c:v>0.51566666670000005</c:v>
                </c:pt>
                <c:pt idx="1550">
                  <c:v>0.51600000000000001</c:v>
                </c:pt>
                <c:pt idx="1551">
                  <c:v>0.51633333329999997</c:v>
                </c:pt>
                <c:pt idx="1552">
                  <c:v>0.51666666670000005</c:v>
                </c:pt>
                <c:pt idx="1553">
                  <c:v>0.51700000000000002</c:v>
                </c:pt>
                <c:pt idx="1554">
                  <c:v>0.51733333329999998</c:v>
                </c:pt>
                <c:pt idx="1555">
                  <c:v>0.51766666670000006</c:v>
                </c:pt>
                <c:pt idx="1556">
                  <c:v>0.51800000000000002</c:v>
                </c:pt>
                <c:pt idx="1557">
                  <c:v>0.51833333329999998</c:v>
                </c:pt>
                <c:pt idx="1558">
                  <c:v>0.51866666669999995</c:v>
                </c:pt>
                <c:pt idx="1559">
                  <c:v>0.51900000000000002</c:v>
                </c:pt>
                <c:pt idx="1560">
                  <c:v>0.51933333329999998</c:v>
                </c:pt>
                <c:pt idx="1561">
                  <c:v>0.51966666669999995</c:v>
                </c:pt>
                <c:pt idx="1562">
                  <c:v>0.52</c:v>
                </c:pt>
                <c:pt idx="1563">
                  <c:v>0.52033333329999998</c:v>
                </c:pt>
                <c:pt idx="1564">
                  <c:v>0.52066666669999995</c:v>
                </c:pt>
                <c:pt idx="1565">
                  <c:v>0.52100000000000002</c:v>
                </c:pt>
                <c:pt idx="1566">
                  <c:v>0.52133333329999998</c:v>
                </c:pt>
                <c:pt idx="1567">
                  <c:v>0.52166666669999995</c:v>
                </c:pt>
                <c:pt idx="1568">
                  <c:v>0.52200000000000002</c:v>
                </c:pt>
                <c:pt idx="1569">
                  <c:v>0.52233333329999998</c:v>
                </c:pt>
                <c:pt idx="1570">
                  <c:v>0.52266666669999995</c:v>
                </c:pt>
                <c:pt idx="1571">
                  <c:v>0.52300000000000002</c:v>
                </c:pt>
                <c:pt idx="1572">
                  <c:v>0.52333333329999998</c:v>
                </c:pt>
                <c:pt idx="1573">
                  <c:v>0.52366666669999995</c:v>
                </c:pt>
                <c:pt idx="1574">
                  <c:v>0.52400000000000002</c:v>
                </c:pt>
                <c:pt idx="1575">
                  <c:v>0.52433333329999998</c:v>
                </c:pt>
                <c:pt idx="1576">
                  <c:v>0.52466666669999995</c:v>
                </c:pt>
                <c:pt idx="1577">
                  <c:v>0.52500000000000002</c:v>
                </c:pt>
                <c:pt idx="1578">
                  <c:v>0.52533333329999998</c:v>
                </c:pt>
                <c:pt idx="1579">
                  <c:v>0.52566666669999995</c:v>
                </c:pt>
                <c:pt idx="1580">
                  <c:v>0.52600000000000002</c:v>
                </c:pt>
                <c:pt idx="1581">
                  <c:v>0.52633333329999998</c:v>
                </c:pt>
                <c:pt idx="1582">
                  <c:v>0.52666666669999995</c:v>
                </c:pt>
                <c:pt idx="1583">
                  <c:v>0.52700000000000002</c:v>
                </c:pt>
                <c:pt idx="1584">
                  <c:v>0.52733333329999998</c:v>
                </c:pt>
                <c:pt idx="1585">
                  <c:v>0.52766666669999995</c:v>
                </c:pt>
                <c:pt idx="1586">
                  <c:v>0.52800000000000002</c:v>
                </c:pt>
                <c:pt idx="1587">
                  <c:v>0.52833333329999999</c:v>
                </c:pt>
                <c:pt idx="1588">
                  <c:v>0.52866666669999995</c:v>
                </c:pt>
                <c:pt idx="1589">
                  <c:v>0.52900000000000003</c:v>
                </c:pt>
                <c:pt idx="1590">
                  <c:v>0.52933333329999999</c:v>
                </c:pt>
                <c:pt idx="1591">
                  <c:v>0.52966666669999996</c:v>
                </c:pt>
                <c:pt idx="1592">
                  <c:v>0.53</c:v>
                </c:pt>
                <c:pt idx="1593">
                  <c:v>0.53033333329999999</c:v>
                </c:pt>
                <c:pt idx="1594">
                  <c:v>0.53066666669999996</c:v>
                </c:pt>
                <c:pt idx="1595">
                  <c:v>0.53100000000000003</c:v>
                </c:pt>
                <c:pt idx="1596">
                  <c:v>0.53133333329999999</c:v>
                </c:pt>
                <c:pt idx="1597">
                  <c:v>0.53166666669999996</c:v>
                </c:pt>
                <c:pt idx="1598">
                  <c:v>0.53200000000000003</c:v>
                </c:pt>
                <c:pt idx="1599">
                  <c:v>0.53233333329999999</c:v>
                </c:pt>
                <c:pt idx="1600">
                  <c:v>0.53266666669999996</c:v>
                </c:pt>
                <c:pt idx="1601">
                  <c:v>0.53300000000000003</c:v>
                </c:pt>
                <c:pt idx="1602">
                  <c:v>0.53333333329999999</c:v>
                </c:pt>
                <c:pt idx="1603">
                  <c:v>0.53366666669999996</c:v>
                </c:pt>
                <c:pt idx="1604">
                  <c:v>0.53400000000000003</c:v>
                </c:pt>
                <c:pt idx="1605">
                  <c:v>0.53433333329999999</c:v>
                </c:pt>
                <c:pt idx="1606">
                  <c:v>0.53466666669999996</c:v>
                </c:pt>
                <c:pt idx="1607">
                  <c:v>0.53500000000000003</c:v>
                </c:pt>
                <c:pt idx="1608">
                  <c:v>0.53533333329999999</c:v>
                </c:pt>
                <c:pt idx="1609">
                  <c:v>0.53566666669999996</c:v>
                </c:pt>
                <c:pt idx="1610">
                  <c:v>0.53600000000000003</c:v>
                </c:pt>
                <c:pt idx="1611">
                  <c:v>0.53633333329999999</c:v>
                </c:pt>
                <c:pt idx="1612">
                  <c:v>0.53666666669999996</c:v>
                </c:pt>
                <c:pt idx="1613">
                  <c:v>0.53700000000000003</c:v>
                </c:pt>
                <c:pt idx="1614">
                  <c:v>0.53733333329999999</c:v>
                </c:pt>
                <c:pt idx="1615">
                  <c:v>0.53766666669999996</c:v>
                </c:pt>
                <c:pt idx="1616">
                  <c:v>0.53800000000000003</c:v>
                </c:pt>
                <c:pt idx="1617">
                  <c:v>0.53833333329999999</c:v>
                </c:pt>
                <c:pt idx="1618">
                  <c:v>0.53866666669999996</c:v>
                </c:pt>
                <c:pt idx="1619">
                  <c:v>0.53900000000000003</c:v>
                </c:pt>
                <c:pt idx="1620">
                  <c:v>0.5393333333</c:v>
                </c:pt>
                <c:pt idx="1621">
                  <c:v>0.53966666669999996</c:v>
                </c:pt>
                <c:pt idx="1622">
                  <c:v>0.54</c:v>
                </c:pt>
                <c:pt idx="1623">
                  <c:v>0.5403333333</c:v>
                </c:pt>
                <c:pt idx="1624">
                  <c:v>0.54066666669999996</c:v>
                </c:pt>
                <c:pt idx="1625">
                  <c:v>0.54100000000000004</c:v>
                </c:pt>
                <c:pt idx="1626">
                  <c:v>0.5413333333</c:v>
                </c:pt>
                <c:pt idx="1627">
                  <c:v>0.54166666669999997</c:v>
                </c:pt>
                <c:pt idx="1628">
                  <c:v>0.54200000000000004</c:v>
                </c:pt>
                <c:pt idx="1629">
                  <c:v>0.5423333333</c:v>
                </c:pt>
                <c:pt idx="1630">
                  <c:v>0.54266666669999997</c:v>
                </c:pt>
                <c:pt idx="1631">
                  <c:v>0.54300000000000004</c:v>
                </c:pt>
                <c:pt idx="1632">
                  <c:v>0.5433333333</c:v>
                </c:pt>
                <c:pt idx="1633">
                  <c:v>0.54366666669999997</c:v>
                </c:pt>
                <c:pt idx="1634">
                  <c:v>0.54400000000000004</c:v>
                </c:pt>
                <c:pt idx="1635">
                  <c:v>0.5443333333</c:v>
                </c:pt>
                <c:pt idx="1636">
                  <c:v>0.54466666669999997</c:v>
                </c:pt>
                <c:pt idx="1637">
                  <c:v>0.54500000000000004</c:v>
                </c:pt>
                <c:pt idx="1638">
                  <c:v>0.5453333333</c:v>
                </c:pt>
                <c:pt idx="1639">
                  <c:v>0.54566666669999997</c:v>
                </c:pt>
                <c:pt idx="1640">
                  <c:v>0.54600000000000004</c:v>
                </c:pt>
                <c:pt idx="1641">
                  <c:v>0.5463333333</c:v>
                </c:pt>
                <c:pt idx="1642">
                  <c:v>0.54666666669999997</c:v>
                </c:pt>
                <c:pt idx="1643">
                  <c:v>0.54700000000000004</c:v>
                </c:pt>
                <c:pt idx="1644">
                  <c:v>0.5473333333</c:v>
                </c:pt>
                <c:pt idx="1645">
                  <c:v>0.54766666669999997</c:v>
                </c:pt>
                <c:pt idx="1646">
                  <c:v>0.54800000000000004</c:v>
                </c:pt>
                <c:pt idx="1647">
                  <c:v>0.5483333333</c:v>
                </c:pt>
                <c:pt idx="1648">
                  <c:v>0.54866666669999997</c:v>
                </c:pt>
                <c:pt idx="1649">
                  <c:v>0.54900000000000004</c:v>
                </c:pt>
                <c:pt idx="1650">
                  <c:v>0.5493333333</c:v>
                </c:pt>
                <c:pt idx="1651">
                  <c:v>0.54966666669999997</c:v>
                </c:pt>
                <c:pt idx="1652">
                  <c:v>0.55000000000000004</c:v>
                </c:pt>
                <c:pt idx="1653">
                  <c:v>0.5503333333</c:v>
                </c:pt>
                <c:pt idx="1654">
                  <c:v>0.55066666669999997</c:v>
                </c:pt>
                <c:pt idx="1655">
                  <c:v>0.55100000000000005</c:v>
                </c:pt>
                <c:pt idx="1656">
                  <c:v>0.55133333330000001</c:v>
                </c:pt>
                <c:pt idx="1657">
                  <c:v>0.55166666669999997</c:v>
                </c:pt>
                <c:pt idx="1658">
                  <c:v>0.55200000000000005</c:v>
                </c:pt>
                <c:pt idx="1659">
                  <c:v>0.55233333330000001</c:v>
                </c:pt>
                <c:pt idx="1660">
                  <c:v>0.55266666669999998</c:v>
                </c:pt>
                <c:pt idx="1661">
                  <c:v>0.55300000000000005</c:v>
                </c:pt>
                <c:pt idx="1662">
                  <c:v>0.55333333330000001</c:v>
                </c:pt>
                <c:pt idx="1663">
                  <c:v>0.55366666669999998</c:v>
                </c:pt>
                <c:pt idx="1664">
                  <c:v>0.55400000000000005</c:v>
                </c:pt>
                <c:pt idx="1665">
                  <c:v>0.55433333330000001</c:v>
                </c:pt>
                <c:pt idx="1666">
                  <c:v>0.55466666669999998</c:v>
                </c:pt>
                <c:pt idx="1667">
                  <c:v>0.55500000000000005</c:v>
                </c:pt>
                <c:pt idx="1668">
                  <c:v>0.55533333330000001</c:v>
                </c:pt>
                <c:pt idx="1669">
                  <c:v>0.55566666669999998</c:v>
                </c:pt>
                <c:pt idx="1670">
                  <c:v>0.55600000000000005</c:v>
                </c:pt>
                <c:pt idx="1671">
                  <c:v>0.55633333330000001</c:v>
                </c:pt>
                <c:pt idx="1672">
                  <c:v>0.55666666669999998</c:v>
                </c:pt>
                <c:pt idx="1673">
                  <c:v>0.55700000000000005</c:v>
                </c:pt>
                <c:pt idx="1674">
                  <c:v>0.55733333330000001</c:v>
                </c:pt>
                <c:pt idx="1675">
                  <c:v>0.55766666669999998</c:v>
                </c:pt>
                <c:pt idx="1676">
                  <c:v>0.55800000000000005</c:v>
                </c:pt>
                <c:pt idx="1677">
                  <c:v>0.55833333330000001</c:v>
                </c:pt>
                <c:pt idx="1678">
                  <c:v>0.55866666669999998</c:v>
                </c:pt>
                <c:pt idx="1679">
                  <c:v>0.55900000000000005</c:v>
                </c:pt>
                <c:pt idx="1680">
                  <c:v>0.55933333330000001</c:v>
                </c:pt>
                <c:pt idx="1681">
                  <c:v>0.55966666669999998</c:v>
                </c:pt>
                <c:pt idx="1682">
                  <c:v>0.56000000000000005</c:v>
                </c:pt>
                <c:pt idx="1683">
                  <c:v>0.56033333330000001</c:v>
                </c:pt>
                <c:pt idx="1684">
                  <c:v>0.56066666669999998</c:v>
                </c:pt>
                <c:pt idx="1685">
                  <c:v>0.56100000000000005</c:v>
                </c:pt>
                <c:pt idx="1686">
                  <c:v>0.56133333330000001</c:v>
                </c:pt>
                <c:pt idx="1687">
                  <c:v>0.56166666669999998</c:v>
                </c:pt>
                <c:pt idx="1688">
                  <c:v>0.56200000000000006</c:v>
                </c:pt>
                <c:pt idx="1689">
                  <c:v>0.56233333330000002</c:v>
                </c:pt>
                <c:pt idx="1690">
                  <c:v>0.56266666669999998</c:v>
                </c:pt>
                <c:pt idx="1691">
                  <c:v>0.56299999999999994</c:v>
                </c:pt>
                <c:pt idx="1692">
                  <c:v>0.56333333330000002</c:v>
                </c:pt>
                <c:pt idx="1693">
                  <c:v>0.56366666669999999</c:v>
                </c:pt>
                <c:pt idx="1694">
                  <c:v>0.56399999999999995</c:v>
                </c:pt>
                <c:pt idx="1695">
                  <c:v>0.56433333330000002</c:v>
                </c:pt>
                <c:pt idx="1696">
                  <c:v>0.56466666669999999</c:v>
                </c:pt>
                <c:pt idx="1697">
                  <c:v>0.56499999999999995</c:v>
                </c:pt>
                <c:pt idx="1698">
                  <c:v>0.56533333330000002</c:v>
                </c:pt>
                <c:pt idx="1699">
                  <c:v>0.56566666669999999</c:v>
                </c:pt>
                <c:pt idx="1700">
                  <c:v>0.56599999999999995</c:v>
                </c:pt>
                <c:pt idx="1701">
                  <c:v>0.56633333330000002</c:v>
                </c:pt>
                <c:pt idx="1702">
                  <c:v>0.56666666669999999</c:v>
                </c:pt>
                <c:pt idx="1703">
                  <c:v>0.56699999999999995</c:v>
                </c:pt>
                <c:pt idx="1704">
                  <c:v>0.56733333330000002</c:v>
                </c:pt>
                <c:pt idx="1705">
                  <c:v>0.56766666669999999</c:v>
                </c:pt>
                <c:pt idx="1706">
                  <c:v>0.56799999999999995</c:v>
                </c:pt>
                <c:pt idx="1707">
                  <c:v>0.56833333330000002</c:v>
                </c:pt>
                <c:pt idx="1708">
                  <c:v>0.56866666669999999</c:v>
                </c:pt>
                <c:pt idx="1709">
                  <c:v>0.56899999999999995</c:v>
                </c:pt>
                <c:pt idx="1710">
                  <c:v>0.56933333330000002</c:v>
                </c:pt>
                <c:pt idx="1711">
                  <c:v>0.56966666669999999</c:v>
                </c:pt>
                <c:pt idx="1712">
                  <c:v>0.56999999999999995</c:v>
                </c:pt>
                <c:pt idx="1713">
                  <c:v>0.57033333330000002</c:v>
                </c:pt>
                <c:pt idx="1714">
                  <c:v>0.57066666669999999</c:v>
                </c:pt>
                <c:pt idx="1715">
                  <c:v>0.57099999999999995</c:v>
                </c:pt>
                <c:pt idx="1716">
                  <c:v>0.57133333330000002</c:v>
                </c:pt>
                <c:pt idx="1717">
                  <c:v>0.57166666669999999</c:v>
                </c:pt>
                <c:pt idx="1718">
                  <c:v>0.57199999999999995</c:v>
                </c:pt>
                <c:pt idx="1719">
                  <c:v>0.57233333330000002</c:v>
                </c:pt>
                <c:pt idx="1720">
                  <c:v>0.57266666669999999</c:v>
                </c:pt>
                <c:pt idx="1721">
                  <c:v>0.57299999999999995</c:v>
                </c:pt>
                <c:pt idx="1722">
                  <c:v>0.57333333330000003</c:v>
                </c:pt>
                <c:pt idx="1723">
                  <c:v>0.57366666669999999</c:v>
                </c:pt>
                <c:pt idx="1724">
                  <c:v>0.57399999999999995</c:v>
                </c:pt>
                <c:pt idx="1725">
                  <c:v>0.57433333330000003</c:v>
                </c:pt>
                <c:pt idx="1726">
                  <c:v>0.5746666667</c:v>
                </c:pt>
                <c:pt idx="1727">
                  <c:v>0.57499999999999996</c:v>
                </c:pt>
                <c:pt idx="1728">
                  <c:v>0.57533333330000003</c:v>
                </c:pt>
                <c:pt idx="1729">
                  <c:v>0.5756666667</c:v>
                </c:pt>
                <c:pt idx="1730">
                  <c:v>0.57599999999999996</c:v>
                </c:pt>
                <c:pt idx="1731">
                  <c:v>0.57633333330000003</c:v>
                </c:pt>
                <c:pt idx="1732">
                  <c:v>0.5766666667</c:v>
                </c:pt>
                <c:pt idx="1733">
                  <c:v>0.57699999999999996</c:v>
                </c:pt>
                <c:pt idx="1734">
                  <c:v>0.57733333330000003</c:v>
                </c:pt>
                <c:pt idx="1735">
                  <c:v>0.5776666667</c:v>
                </c:pt>
                <c:pt idx="1736">
                  <c:v>0.57799999999999996</c:v>
                </c:pt>
                <c:pt idx="1737">
                  <c:v>0.57833333330000003</c:v>
                </c:pt>
                <c:pt idx="1738">
                  <c:v>0.5786666667</c:v>
                </c:pt>
                <c:pt idx="1739">
                  <c:v>0.57899999999999996</c:v>
                </c:pt>
                <c:pt idx="1740">
                  <c:v>0.57933333330000003</c:v>
                </c:pt>
                <c:pt idx="1741">
                  <c:v>0.5796666667</c:v>
                </c:pt>
                <c:pt idx="1742">
                  <c:v>0.57999999999999996</c:v>
                </c:pt>
                <c:pt idx="1743">
                  <c:v>0.58033333330000003</c:v>
                </c:pt>
                <c:pt idx="1744">
                  <c:v>0.5806666667</c:v>
                </c:pt>
                <c:pt idx="1745">
                  <c:v>0.58099999999999996</c:v>
                </c:pt>
                <c:pt idx="1746">
                  <c:v>0.58133333330000003</c:v>
                </c:pt>
                <c:pt idx="1747">
                  <c:v>0.5816666667</c:v>
                </c:pt>
                <c:pt idx="1748">
                  <c:v>0.58199999999999996</c:v>
                </c:pt>
                <c:pt idx="1749">
                  <c:v>0.58233333330000003</c:v>
                </c:pt>
                <c:pt idx="1750">
                  <c:v>0.5826666667</c:v>
                </c:pt>
                <c:pt idx="1751">
                  <c:v>0.58299999999999996</c:v>
                </c:pt>
                <c:pt idx="1752">
                  <c:v>0.58333333330000003</c:v>
                </c:pt>
                <c:pt idx="1753">
                  <c:v>0.5836666667</c:v>
                </c:pt>
                <c:pt idx="1754">
                  <c:v>0.58399999999999996</c:v>
                </c:pt>
                <c:pt idx="1755">
                  <c:v>0.58433333330000004</c:v>
                </c:pt>
                <c:pt idx="1756">
                  <c:v>0.5846666667</c:v>
                </c:pt>
                <c:pt idx="1757">
                  <c:v>0.58499999999999996</c:v>
                </c:pt>
                <c:pt idx="1758">
                  <c:v>0.58533333330000004</c:v>
                </c:pt>
                <c:pt idx="1759">
                  <c:v>0.5856666667</c:v>
                </c:pt>
                <c:pt idx="1760">
                  <c:v>0.58599999999999997</c:v>
                </c:pt>
                <c:pt idx="1761">
                  <c:v>0.58633333330000004</c:v>
                </c:pt>
                <c:pt idx="1762">
                  <c:v>0.58666666670000001</c:v>
                </c:pt>
                <c:pt idx="1763">
                  <c:v>0.58699999999999997</c:v>
                </c:pt>
                <c:pt idx="1764">
                  <c:v>0.58733333330000004</c:v>
                </c:pt>
                <c:pt idx="1765">
                  <c:v>0.58766666670000001</c:v>
                </c:pt>
                <c:pt idx="1766">
                  <c:v>0.58799999999999997</c:v>
                </c:pt>
                <c:pt idx="1767">
                  <c:v>0.58833333330000004</c:v>
                </c:pt>
                <c:pt idx="1768">
                  <c:v>0.58866666670000001</c:v>
                </c:pt>
                <c:pt idx="1769">
                  <c:v>0.58899999999999997</c:v>
                </c:pt>
                <c:pt idx="1770">
                  <c:v>0.58933333330000004</c:v>
                </c:pt>
                <c:pt idx="1771">
                  <c:v>0.58966666670000001</c:v>
                </c:pt>
                <c:pt idx="1772">
                  <c:v>0.59</c:v>
                </c:pt>
                <c:pt idx="1773">
                  <c:v>0.59033333330000004</c:v>
                </c:pt>
                <c:pt idx="1774">
                  <c:v>0.59066666670000001</c:v>
                </c:pt>
                <c:pt idx="1775">
                  <c:v>0.59099999999999997</c:v>
                </c:pt>
                <c:pt idx="1776">
                  <c:v>0.59133333330000004</c:v>
                </c:pt>
                <c:pt idx="1777">
                  <c:v>0.59166666670000001</c:v>
                </c:pt>
                <c:pt idx="1778">
                  <c:v>0.59199999999999997</c:v>
                </c:pt>
                <c:pt idx="1779">
                  <c:v>0.59233333330000004</c:v>
                </c:pt>
                <c:pt idx="1780">
                  <c:v>0.59266666670000001</c:v>
                </c:pt>
                <c:pt idx="1781">
                  <c:v>0.59299999999999997</c:v>
                </c:pt>
                <c:pt idx="1782">
                  <c:v>0.59333333330000004</c:v>
                </c:pt>
                <c:pt idx="1783">
                  <c:v>0.59366666670000001</c:v>
                </c:pt>
                <c:pt idx="1784">
                  <c:v>0.59399999999999997</c:v>
                </c:pt>
                <c:pt idx="1785">
                  <c:v>0.59433333330000004</c:v>
                </c:pt>
                <c:pt idx="1786">
                  <c:v>0.59466666670000001</c:v>
                </c:pt>
                <c:pt idx="1787">
                  <c:v>0.59499999999999997</c:v>
                </c:pt>
                <c:pt idx="1788">
                  <c:v>0.59533333330000004</c:v>
                </c:pt>
                <c:pt idx="1789">
                  <c:v>0.59566666670000001</c:v>
                </c:pt>
                <c:pt idx="1790">
                  <c:v>0.59599999999999997</c:v>
                </c:pt>
                <c:pt idx="1791">
                  <c:v>0.59633333330000005</c:v>
                </c:pt>
                <c:pt idx="1792">
                  <c:v>0.59666666670000001</c:v>
                </c:pt>
                <c:pt idx="1793">
                  <c:v>0.59699999999999998</c:v>
                </c:pt>
                <c:pt idx="1794">
                  <c:v>0.59733333330000005</c:v>
                </c:pt>
                <c:pt idx="1795">
                  <c:v>0.59766666670000002</c:v>
                </c:pt>
                <c:pt idx="1796">
                  <c:v>0.59799999999999998</c:v>
                </c:pt>
                <c:pt idx="1797">
                  <c:v>0.59833333330000005</c:v>
                </c:pt>
                <c:pt idx="1798">
                  <c:v>0.59866666670000002</c:v>
                </c:pt>
                <c:pt idx="1799">
                  <c:v>0.59899999999999998</c:v>
                </c:pt>
                <c:pt idx="1800">
                  <c:v>0.59933333330000005</c:v>
                </c:pt>
                <c:pt idx="1801">
                  <c:v>0.59966666670000002</c:v>
                </c:pt>
                <c:pt idx="1802">
                  <c:v>0.6</c:v>
                </c:pt>
                <c:pt idx="1803">
                  <c:v>0.60033333330000005</c:v>
                </c:pt>
                <c:pt idx="1804">
                  <c:v>0.60066666670000002</c:v>
                </c:pt>
                <c:pt idx="1805">
                  <c:v>0.60099999999999998</c:v>
                </c:pt>
                <c:pt idx="1806">
                  <c:v>0.60133333330000005</c:v>
                </c:pt>
                <c:pt idx="1807">
                  <c:v>0.60166666670000002</c:v>
                </c:pt>
                <c:pt idx="1808">
                  <c:v>0.60199999999999998</c:v>
                </c:pt>
                <c:pt idx="1809">
                  <c:v>0.60233333330000005</c:v>
                </c:pt>
                <c:pt idx="1810">
                  <c:v>0.60266666670000002</c:v>
                </c:pt>
                <c:pt idx="1811">
                  <c:v>0.60299999999999998</c:v>
                </c:pt>
                <c:pt idx="1812">
                  <c:v>0.60333333330000005</c:v>
                </c:pt>
                <c:pt idx="1813">
                  <c:v>0.60366666670000002</c:v>
                </c:pt>
                <c:pt idx="1814">
                  <c:v>0.60399999999999998</c:v>
                </c:pt>
                <c:pt idx="1815">
                  <c:v>0.60433333330000005</c:v>
                </c:pt>
                <c:pt idx="1816">
                  <c:v>0.60466666670000002</c:v>
                </c:pt>
                <c:pt idx="1817">
                  <c:v>0.60499999999999998</c:v>
                </c:pt>
                <c:pt idx="1818">
                  <c:v>0.60533333330000005</c:v>
                </c:pt>
                <c:pt idx="1819">
                  <c:v>0.60566666670000002</c:v>
                </c:pt>
                <c:pt idx="1820">
                  <c:v>0.60599999999999998</c:v>
                </c:pt>
                <c:pt idx="1821">
                  <c:v>0.60633333330000005</c:v>
                </c:pt>
                <c:pt idx="1822">
                  <c:v>0.60666666670000002</c:v>
                </c:pt>
                <c:pt idx="1823">
                  <c:v>0.60699999999999998</c:v>
                </c:pt>
                <c:pt idx="1824">
                  <c:v>0.60733333329999994</c:v>
                </c:pt>
                <c:pt idx="1825">
                  <c:v>0.60766666670000002</c:v>
                </c:pt>
                <c:pt idx="1826">
                  <c:v>0.60799999999999998</c:v>
                </c:pt>
                <c:pt idx="1827">
                  <c:v>0.60833333329999995</c:v>
                </c:pt>
                <c:pt idx="1828">
                  <c:v>0.60866666670000003</c:v>
                </c:pt>
                <c:pt idx="1829">
                  <c:v>0.60899999999999999</c:v>
                </c:pt>
                <c:pt idx="1830">
                  <c:v>0.60933333329999995</c:v>
                </c:pt>
                <c:pt idx="1831">
                  <c:v>0.60966666670000003</c:v>
                </c:pt>
                <c:pt idx="1832">
                  <c:v>0.61</c:v>
                </c:pt>
                <c:pt idx="1833">
                  <c:v>0.61033333329999995</c:v>
                </c:pt>
                <c:pt idx="1834">
                  <c:v>0.61066666670000003</c:v>
                </c:pt>
                <c:pt idx="1835">
                  <c:v>0.61099999999999999</c:v>
                </c:pt>
                <c:pt idx="1836">
                  <c:v>0.61133333329999995</c:v>
                </c:pt>
                <c:pt idx="1837">
                  <c:v>0.61166666670000003</c:v>
                </c:pt>
                <c:pt idx="1838">
                  <c:v>0.61199999999999999</c:v>
                </c:pt>
                <c:pt idx="1839">
                  <c:v>0.61233333329999995</c:v>
                </c:pt>
                <c:pt idx="1840">
                  <c:v>0.61266666670000003</c:v>
                </c:pt>
                <c:pt idx="1841">
                  <c:v>0.61299999999999999</c:v>
                </c:pt>
                <c:pt idx="1842">
                  <c:v>0.61333333329999995</c:v>
                </c:pt>
                <c:pt idx="1843">
                  <c:v>0.61366666670000003</c:v>
                </c:pt>
                <c:pt idx="1844">
                  <c:v>0.61399999999999999</c:v>
                </c:pt>
                <c:pt idx="1845">
                  <c:v>0.61433333329999995</c:v>
                </c:pt>
                <c:pt idx="1846">
                  <c:v>0.61466666670000003</c:v>
                </c:pt>
                <c:pt idx="1847">
                  <c:v>0.61499999999999999</c:v>
                </c:pt>
                <c:pt idx="1848">
                  <c:v>0.61533333329999995</c:v>
                </c:pt>
                <c:pt idx="1849">
                  <c:v>0.61566666670000003</c:v>
                </c:pt>
                <c:pt idx="1850">
                  <c:v>0.61599999999999999</c:v>
                </c:pt>
                <c:pt idx="1851">
                  <c:v>0.61633333329999995</c:v>
                </c:pt>
                <c:pt idx="1852">
                  <c:v>0.61666666670000003</c:v>
                </c:pt>
                <c:pt idx="1853">
                  <c:v>0.61699999999999999</c:v>
                </c:pt>
                <c:pt idx="1854">
                  <c:v>0.61733333329999995</c:v>
                </c:pt>
                <c:pt idx="1855">
                  <c:v>0.61766666670000003</c:v>
                </c:pt>
                <c:pt idx="1856">
                  <c:v>0.61799999999999999</c:v>
                </c:pt>
                <c:pt idx="1857">
                  <c:v>0.61833333329999995</c:v>
                </c:pt>
                <c:pt idx="1858">
                  <c:v>0.61866666670000003</c:v>
                </c:pt>
                <c:pt idx="1859">
                  <c:v>0.61899999999999999</c:v>
                </c:pt>
                <c:pt idx="1860">
                  <c:v>0.61933333329999996</c:v>
                </c:pt>
                <c:pt idx="1861">
                  <c:v>0.61966666670000004</c:v>
                </c:pt>
                <c:pt idx="1862">
                  <c:v>0.62</c:v>
                </c:pt>
                <c:pt idx="1863">
                  <c:v>0.62033333329999996</c:v>
                </c:pt>
                <c:pt idx="1864">
                  <c:v>0.62066666670000004</c:v>
                </c:pt>
                <c:pt idx="1865">
                  <c:v>0.621</c:v>
                </c:pt>
                <c:pt idx="1866">
                  <c:v>0.62133333329999996</c:v>
                </c:pt>
                <c:pt idx="1867">
                  <c:v>0.62166666670000004</c:v>
                </c:pt>
                <c:pt idx="1868">
                  <c:v>0.622</c:v>
                </c:pt>
                <c:pt idx="1869">
                  <c:v>0.62233333329999996</c:v>
                </c:pt>
                <c:pt idx="1870">
                  <c:v>0.62266666670000004</c:v>
                </c:pt>
                <c:pt idx="1871">
                  <c:v>0.623</c:v>
                </c:pt>
                <c:pt idx="1872">
                  <c:v>0.62333333329999996</c:v>
                </c:pt>
                <c:pt idx="1873">
                  <c:v>0.62366666670000004</c:v>
                </c:pt>
                <c:pt idx="1874">
                  <c:v>0.624</c:v>
                </c:pt>
                <c:pt idx="1875">
                  <c:v>0.62433333329999996</c:v>
                </c:pt>
                <c:pt idx="1876">
                  <c:v>0.62466666670000004</c:v>
                </c:pt>
                <c:pt idx="1877">
                  <c:v>0.625</c:v>
                </c:pt>
                <c:pt idx="1878">
                  <c:v>0.62533333329999996</c:v>
                </c:pt>
                <c:pt idx="1879">
                  <c:v>0.62566666670000004</c:v>
                </c:pt>
                <c:pt idx="1880">
                  <c:v>0.626</c:v>
                </c:pt>
                <c:pt idx="1881">
                  <c:v>0.62633333329999996</c:v>
                </c:pt>
                <c:pt idx="1882">
                  <c:v>0.62666666670000004</c:v>
                </c:pt>
                <c:pt idx="1883">
                  <c:v>0.627</c:v>
                </c:pt>
                <c:pt idx="1884">
                  <c:v>0.62733333329999996</c:v>
                </c:pt>
                <c:pt idx="1885">
                  <c:v>0.62766666670000004</c:v>
                </c:pt>
                <c:pt idx="1886">
                  <c:v>0.628</c:v>
                </c:pt>
                <c:pt idx="1887">
                  <c:v>0.62833333329999996</c:v>
                </c:pt>
                <c:pt idx="1888">
                  <c:v>0.62866666670000004</c:v>
                </c:pt>
                <c:pt idx="1889">
                  <c:v>0.629</c:v>
                </c:pt>
                <c:pt idx="1890">
                  <c:v>0.62933333329999996</c:v>
                </c:pt>
                <c:pt idx="1891">
                  <c:v>0.62966666670000004</c:v>
                </c:pt>
                <c:pt idx="1892">
                  <c:v>0.63</c:v>
                </c:pt>
                <c:pt idx="1893">
                  <c:v>0.63033333329999996</c:v>
                </c:pt>
                <c:pt idx="1894">
                  <c:v>0.63066666670000004</c:v>
                </c:pt>
                <c:pt idx="1895">
                  <c:v>0.63100000000000001</c:v>
                </c:pt>
                <c:pt idx="1896">
                  <c:v>0.63133333329999997</c:v>
                </c:pt>
                <c:pt idx="1897">
                  <c:v>0.63166666670000005</c:v>
                </c:pt>
                <c:pt idx="1898">
                  <c:v>0.63200000000000001</c:v>
                </c:pt>
                <c:pt idx="1899">
                  <c:v>0.63233333329999997</c:v>
                </c:pt>
                <c:pt idx="1900">
                  <c:v>0.63266666670000005</c:v>
                </c:pt>
                <c:pt idx="1901">
                  <c:v>0.63300000000000001</c:v>
                </c:pt>
                <c:pt idx="1902">
                  <c:v>0.63333333329999997</c:v>
                </c:pt>
                <c:pt idx="1903">
                  <c:v>0.63366666670000005</c:v>
                </c:pt>
                <c:pt idx="1904">
                  <c:v>0.63400000000000001</c:v>
                </c:pt>
                <c:pt idx="1905">
                  <c:v>0.63433333329999997</c:v>
                </c:pt>
                <c:pt idx="1906">
                  <c:v>0.63466666670000005</c:v>
                </c:pt>
                <c:pt idx="1907">
                  <c:v>0.63500000000000001</c:v>
                </c:pt>
                <c:pt idx="1908">
                  <c:v>0.63533333329999997</c:v>
                </c:pt>
                <c:pt idx="1909">
                  <c:v>0.63566666670000005</c:v>
                </c:pt>
                <c:pt idx="1910">
                  <c:v>0.63600000000000001</c:v>
                </c:pt>
                <c:pt idx="1911">
                  <c:v>0.63633333329999997</c:v>
                </c:pt>
                <c:pt idx="1912">
                  <c:v>0.63666666670000005</c:v>
                </c:pt>
                <c:pt idx="1913">
                  <c:v>0.63700000000000001</c:v>
                </c:pt>
                <c:pt idx="1914">
                  <c:v>0.63733333329999997</c:v>
                </c:pt>
                <c:pt idx="1915">
                  <c:v>0.63766666670000005</c:v>
                </c:pt>
                <c:pt idx="1916">
                  <c:v>0.63800000000000001</c:v>
                </c:pt>
                <c:pt idx="1917">
                  <c:v>0.63833333329999997</c:v>
                </c:pt>
                <c:pt idx="1918">
                  <c:v>0.63866666670000005</c:v>
                </c:pt>
                <c:pt idx="1919">
                  <c:v>0.63900000000000001</c:v>
                </c:pt>
                <c:pt idx="1920">
                  <c:v>0.63933333329999997</c:v>
                </c:pt>
                <c:pt idx="1921">
                  <c:v>0.63966666670000005</c:v>
                </c:pt>
                <c:pt idx="1922">
                  <c:v>0.64</c:v>
                </c:pt>
                <c:pt idx="1923">
                  <c:v>0.64033333329999997</c:v>
                </c:pt>
                <c:pt idx="1924">
                  <c:v>0.64066666670000005</c:v>
                </c:pt>
                <c:pt idx="1925">
                  <c:v>0.64100000000000001</c:v>
                </c:pt>
                <c:pt idx="1926">
                  <c:v>0.64133333329999997</c:v>
                </c:pt>
                <c:pt idx="1927">
                  <c:v>0.64166666670000005</c:v>
                </c:pt>
                <c:pt idx="1928">
                  <c:v>0.64200000000000002</c:v>
                </c:pt>
                <c:pt idx="1929">
                  <c:v>0.64233333329999998</c:v>
                </c:pt>
                <c:pt idx="1930">
                  <c:v>0.64266666670000006</c:v>
                </c:pt>
                <c:pt idx="1931">
                  <c:v>0.64300000000000002</c:v>
                </c:pt>
                <c:pt idx="1932">
                  <c:v>0.64333333329999998</c:v>
                </c:pt>
                <c:pt idx="1933">
                  <c:v>0.64366666669999995</c:v>
                </c:pt>
                <c:pt idx="1934">
                  <c:v>0.64400000000000002</c:v>
                </c:pt>
                <c:pt idx="1935">
                  <c:v>0.64433333329999998</c:v>
                </c:pt>
                <c:pt idx="1936">
                  <c:v>0.64466666669999995</c:v>
                </c:pt>
                <c:pt idx="1937">
                  <c:v>0.64500000000000002</c:v>
                </c:pt>
                <c:pt idx="1938">
                  <c:v>0.64533333329999998</c:v>
                </c:pt>
                <c:pt idx="1939">
                  <c:v>0.64566666669999995</c:v>
                </c:pt>
                <c:pt idx="1940">
                  <c:v>0.64600000000000002</c:v>
                </c:pt>
                <c:pt idx="1941">
                  <c:v>0.64633333329999998</c:v>
                </c:pt>
                <c:pt idx="1942">
                  <c:v>0.64666666669999995</c:v>
                </c:pt>
                <c:pt idx="1943">
                  <c:v>0.64700000000000002</c:v>
                </c:pt>
                <c:pt idx="1944">
                  <c:v>0.64733333329999998</c:v>
                </c:pt>
                <c:pt idx="1945">
                  <c:v>0.64766666669999995</c:v>
                </c:pt>
                <c:pt idx="1946">
                  <c:v>0.64800000000000002</c:v>
                </c:pt>
                <c:pt idx="1947">
                  <c:v>0.64833333329999998</c:v>
                </c:pt>
                <c:pt idx="1948">
                  <c:v>0.64866666669999995</c:v>
                </c:pt>
                <c:pt idx="1949">
                  <c:v>0.64900000000000002</c:v>
                </c:pt>
                <c:pt idx="1950">
                  <c:v>0.64933333329999998</c:v>
                </c:pt>
                <c:pt idx="1951">
                  <c:v>0.64966666669999995</c:v>
                </c:pt>
                <c:pt idx="1952">
                  <c:v>0.65</c:v>
                </c:pt>
                <c:pt idx="1953">
                  <c:v>0.65033333329999998</c:v>
                </c:pt>
                <c:pt idx="1954">
                  <c:v>0.65066666669999995</c:v>
                </c:pt>
                <c:pt idx="1955">
                  <c:v>0.65100000000000002</c:v>
                </c:pt>
                <c:pt idx="1956">
                  <c:v>0.65133333329999998</c:v>
                </c:pt>
                <c:pt idx="1957">
                  <c:v>0.65166666669999995</c:v>
                </c:pt>
                <c:pt idx="1958">
                  <c:v>0.65200000000000002</c:v>
                </c:pt>
                <c:pt idx="1959">
                  <c:v>0.65233333329999998</c:v>
                </c:pt>
                <c:pt idx="1960">
                  <c:v>0.65266666669999995</c:v>
                </c:pt>
                <c:pt idx="1961">
                  <c:v>0.65300000000000002</c:v>
                </c:pt>
                <c:pt idx="1962">
                  <c:v>0.65333333329999999</c:v>
                </c:pt>
                <c:pt idx="1963">
                  <c:v>0.65366666669999995</c:v>
                </c:pt>
                <c:pt idx="1964">
                  <c:v>0.65400000000000003</c:v>
                </c:pt>
                <c:pt idx="1965">
                  <c:v>0.65433333329999999</c:v>
                </c:pt>
                <c:pt idx="1966">
                  <c:v>0.65466666669999996</c:v>
                </c:pt>
                <c:pt idx="1967">
                  <c:v>0.65500000000000003</c:v>
                </c:pt>
                <c:pt idx="1968">
                  <c:v>0.65533333329999999</c:v>
                </c:pt>
                <c:pt idx="1969">
                  <c:v>0.65566666669999996</c:v>
                </c:pt>
                <c:pt idx="1970">
                  <c:v>0.65600000000000003</c:v>
                </c:pt>
                <c:pt idx="1971">
                  <c:v>0.65633333329999999</c:v>
                </c:pt>
                <c:pt idx="1972">
                  <c:v>0.65666666669999996</c:v>
                </c:pt>
                <c:pt idx="1973">
                  <c:v>0.65700000000000003</c:v>
                </c:pt>
                <c:pt idx="1974">
                  <c:v>0.65733333329999999</c:v>
                </c:pt>
                <c:pt idx="1975">
                  <c:v>0.65766666669999996</c:v>
                </c:pt>
                <c:pt idx="1976">
                  <c:v>0.65800000000000003</c:v>
                </c:pt>
                <c:pt idx="1977">
                  <c:v>0.65833333329999999</c:v>
                </c:pt>
                <c:pt idx="1978">
                  <c:v>0.65866666669999996</c:v>
                </c:pt>
                <c:pt idx="1979">
                  <c:v>0.65900000000000003</c:v>
                </c:pt>
                <c:pt idx="1980">
                  <c:v>0.65933333329999999</c:v>
                </c:pt>
                <c:pt idx="1981">
                  <c:v>0.65966666669999996</c:v>
                </c:pt>
                <c:pt idx="1982">
                  <c:v>0.66</c:v>
                </c:pt>
                <c:pt idx="1983">
                  <c:v>0.66033333329999999</c:v>
                </c:pt>
                <c:pt idx="1984">
                  <c:v>0.66066666669999996</c:v>
                </c:pt>
                <c:pt idx="1985">
                  <c:v>0.66100000000000003</c:v>
                </c:pt>
                <c:pt idx="1986">
                  <c:v>0.66133333329999999</c:v>
                </c:pt>
                <c:pt idx="1987">
                  <c:v>0.66166666669999996</c:v>
                </c:pt>
                <c:pt idx="1988">
                  <c:v>0.66200000000000003</c:v>
                </c:pt>
                <c:pt idx="1989">
                  <c:v>0.66233333329999999</c:v>
                </c:pt>
                <c:pt idx="1990">
                  <c:v>0.66266666669999996</c:v>
                </c:pt>
                <c:pt idx="1991">
                  <c:v>0.66300000000000003</c:v>
                </c:pt>
                <c:pt idx="1992">
                  <c:v>0.66333333329999999</c:v>
                </c:pt>
                <c:pt idx="1993">
                  <c:v>0.66366666669999996</c:v>
                </c:pt>
                <c:pt idx="1994">
                  <c:v>0.66400000000000003</c:v>
                </c:pt>
                <c:pt idx="1995">
                  <c:v>0.6643333333</c:v>
                </c:pt>
                <c:pt idx="1996">
                  <c:v>0.66466666669999996</c:v>
                </c:pt>
                <c:pt idx="1997">
                  <c:v>0.66500000000000004</c:v>
                </c:pt>
                <c:pt idx="1998">
                  <c:v>0.6653333333</c:v>
                </c:pt>
                <c:pt idx="1999">
                  <c:v>0.66566666669999996</c:v>
                </c:pt>
                <c:pt idx="2000">
                  <c:v>0.66600000000000004</c:v>
                </c:pt>
                <c:pt idx="2001">
                  <c:v>0.6663333333</c:v>
                </c:pt>
                <c:pt idx="2002">
                  <c:v>0.66666666669999997</c:v>
                </c:pt>
                <c:pt idx="2003">
                  <c:v>0.66700000000000004</c:v>
                </c:pt>
                <c:pt idx="2004">
                  <c:v>0.6673333333</c:v>
                </c:pt>
                <c:pt idx="2005">
                  <c:v>0.66766666669999997</c:v>
                </c:pt>
                <c:pt idx="2006">
                  <c:v>0.66800000000000004</c:v>
                </c:pt>
                <c:pt idx="2007">
                  <c:v>0.6683333333</c:v>
                </c:pt>
                <c:pt idx="2008">
                  <c:v>0.66866666669999997</c:v>
                </c:pt>
                <c:pt idx="2009">
                  <c:v>0.66900000000000004</c:v>
                </c:pt>
                <c:pt idx="2010">
                  <c:v>0.6693333333</c:v>
                </c:pt>
                <c:pt idx="2011">
                  <c:v>0.66966666669999997</c:v>
                </c:pt>
                <c:pt idx="2012">
                  <c:v>0.67</c:v>
                </c:pt>
                <c:pt idx="2013">
                  <c:v>0.6703333333</c:v>
                </c:pt>
                <c:pt idx="2014">
                  <c:v>0.67066666669999997</c:v>
                </c:pt>
                <c:pt idx="2015">
                  <c:v>0.67100000000000004</c:v>
                </c:pt>
                <c:pt idx="2016">
                  <c:v>0.6713333333</c:v>
                </c:pt>
                <c:pt idx="2017">
                  <c:v>0.67166666669999997</c:v>
                </c:pt>
                <c:pt idx="2018">
                  <c:v>0.67200000000000004</c:v>
                </c:pt>
                <c:pt idx="2019">
                  <c:v>0.6723333333</c:v>
                </c:pt>
                <c:pt idx="2020">
                  <c:v>0.67266666669999997</c:v>
                </c:pt>
                <c:pt idx="2021">
                  <c:v>0.67300000000000004</c:v>
                </c:pt>
                <c:pt idx="2022">
                  <c:v>0.6733333333</c:v>
                </c:pt>
                <c:pt idx="2023">
                  <c:v>0.67366666669999997</c:v>
                </c:pt>
                <c:pt idx="2024">
                  <c:v>0.67400000000000004</c:v>
                </c:pt>
                <c:pt idx="2025">
                  <c:v>0.6743333333</c:v>
                </c:pt>
                <c:pt idx="2026">
                  <c:v>0.67466666669999997</c:v>
                </c:pt>
                <c:pt idx="2027">
                  <c:v>0.67500000000000004</c:v>
                </c:pt>
                <c:pt idx="2028">
                  <c:v>0.6753333333</c:v>
                </c:pt>
                <c:pt idx="2029">
                  <c:v>0.67566666669999997</c:v>
                </c:pt>
                <c:pt idx="2030">
                  <c:v>0.67600000000000005</c:v>
                </c:pt>
                <c:pt idx="2031">
                  <c:v>0.67633333330000001</c:v>
                </c:pt>
                <c:pt idx="2032">
                  <c:v>0.67666666669999997</c:v>
                </c:pt>
                <c:pt idx="2033">
                  <c:v>0.67700000000000005</c:v>
                </c:pt>
                <c:pt idx="2034">
                  <c:v>0.67733333330000001</c:v>
                </c:pt>
                <c:pt idx="2035">
                  <c:v>0.67766666669999998</c:v>
                </c:pt>
                <c:pt idx="2036">
                  <c:v>0.67800000000000005</c:v>
                </c:pt>
                <c:pt idx="2037">
                  <c:v>0.67833333330000001</c:v>
                </c:pt>
                <c:pt idx="2038">
                  <c:v>0.67866666669999998</c:v>
                </c:pt>
                <c:pt idx="2039">
                  <c:v>0.67900000000000005</c:v>
                </c:pt>
                <c:pt idx="2040">
                  <c:v>0.67933333330000001</c:v>
                </c:pt>
                <c:pt idx="2041">
                  <c:v>0.67966666669999998</c:v>
                </c:pt>
                <c:pt idx="2042">
                  <c:v>0.68</c:v>
                </c:pt>
                <c:pt idx="2043">
                  <c:v>0.68033333330000001</c:v>
                </c:pt>
                <c:pt idx="2044">
                  <c:v>0.68066666669999998</c:v>
                </c:pt>
                <c:pt idx="2045">
                  <c:v>0.68100000000000005</c:v>
                </c:pt>
                <c:pt idx="2046">
                  <c:v>0.68133333330000001</c:v>
                </c:pt>
                <c:pt idx="2047">
                  <c:v>0.68166666669999998</c:v>
                </c:pt>
                <c:pt idx="2048">
                  <c:v>0.68200000000000005</c:v>
                </c:pt>
                <c:pt idx="2049">
                  <c:v>0.68233333330000001</c:v>
                </c:pt>
                <c:pt idx="2050">
                  <c:v>0.68266666669999998</c:v>
                </c:pt>
                <c:pt idx="2051">
                  <c:v>0.68300000000000005</c:v>
                </c:pt>
                <c:pt idx="2052">
                  <c:v>0.68333333330000001</c:v>
                </c:pt>
                <c:pt idx="2053">
                  <c:v>0.68366666669999998</c:v>
                </c:pt>
                <c:pt idx="2054">
                  <c:v>0.68400000000000005</c:v>
                </c:pt>
                <c:pt idx="2055">
                  <c:v>0.68433333330000001</c:v>
                </c:pt>
                <c:pt idx="2056">
                  <c:v>0.68466666669999998</c:v>
                </c:pt>
                <c:pt idx="2057">
                  <c:v>0.68500000000000005</c:v>
                </c:pt>
                <c:pt idx="2058">
                  <c:v>0.68533333330000001</c:v>
                </c:pt>
                <c:pt idx="2059">
                  <c:v>0.68566666669999998</c:v>
                </c:pt>
                <c:pt idx="2060">
                  <c:v>0.68600000000000005</c:v>
                </c:pt>
                <c:pt idx="2061">
                  <c:v>0.68633333330000001</c:v>
                </c:pt>
                <c:pt idx="2062">
                  <c:v>0.68666666669999998</c:v>
                </c:pt>
                <c:pt idx="2063">
                  <c:v>0.68700000000000006</c:v>
                </c:pt>
                <c:pt idx="2064">
                  <c:v>0.68733333330000002</c:v>
                </c:pt>
                <c:pt idx="2065">
                  <c:v>0.68766666669999998</c:v>
                </c:pt>
                <c:pt idx="2066">
                  <c:v>0.68799999999999994</c:v>
                </c:pt>
                <c:pt idx="2067">
                  <c:v>0.68833333330000002</c:v>
                </c:pt>
                <c:pt idx="2068">
                  <c:v>0.68866666669999999</c:v>
                </c:pt>
                <c:pt idx="2069">
                  <c:v>0.68899999999999995</c:v>
                </c:pt>
                <c:pt idx="2070">
                  <c:v>0.68933333330000002</c:v>
                </c:pt>
                <c:pt idx="2071">
                  <c:v>0.68966666669999999</c:v>
                </c:pt>
                <c:pt idx="2072">
                  <c:v>0.69</c:v>
                </c:pt>
                <c:pt idx="2073">
                  <c:v>0.69033333330000002</c:v>
                </c:pt>
                <c:pt idx="2074">
                  <c:v>0.69066666669999999</c:v>
                </c:pt>
                <c:pt idx="2075">
                  <c:v>0.69099999999999995</c:v>
                </c:pt>
                <c:pt idx="2076">
                  <c:v>0.69133333330000002</c:v>
                </c:pt>
                <c:pt idx="2077">
                  <c:v>0.69166666669999999</c:v>
                </c:pt>
                <c:pt idx="2078">
                  <c:v>0.69199999999999995</c:v>
                </c:pt>
                <c:pt idx="2079">
                  <c:v>0.69233333330000002</c:v>
                </c:pt>
                <c:pt idx="2080">
                  <c:v>0.69266666669999999</c:v>
                </c:pt>
                <c:pt idx="2081">
                  <c:v>0.69299999999999995</c:v>
                </c:pt>
                <c:pt idx="2082">
                  <c:v>0.69333333330000002</c:v>
                </c:pt>
                <c:pt idx="2083">
                  <c:v>0.69366666669999999</c:v>
                </c:pt>
                <c:pt idx="2084">
                  <c:v>0.69399999999999995</c:v>
                </c:pt>
                <c:pt idx="2085">
                  <c:v>0.69433333330000002</c:v>
                </c:pt>
                <c:pt idx="2086">
                  <c:v>0.69466666669999999</c:v>
                </c:pt>
                <c:pt idx="2087">
                  <c:v>0.69499999999999995</c:v>
                </c:pt>
                <c:pt idx="2088">
                  <c:v>0.69533333330000002</c:v>
                </c:pt>
                <c:pt idx="2089">
                  <c:v>0.69566666669999999</c:v>
                </c:pt>
                <c:pt idx="2090">
                  <c:v>0.69599999999999995</c:v>
                </c:pt>
                <c:pt idx="2091">
                  <c:v>0.69633333330000002</c:v>
                </c:pt>
                <c:pt idx="2092">
                  <c:v>0.69666666669999999</c:v>
                </c:pt>
                <c:pt idx="2093">
                  <c:v>0.69699999999999995</c:v>
                </c:pt>
                <c:pt idx="2094">
                  <c:v>0.69733333330000002</c:v>
                </c:pt>
                <c:pt idx="2095">
                  <c:v>0.69766666669999999</c:v>
                </c:pt>
                <c:pt idx="2096">
                  <c:v>0.69799999999999995</c:v>
                </c:pt>
                <c:pt idx="2097">
                  <c:v>0.69833333330000003</c:v>
                </c:pt>
                <c:pt idx="2098">
                  <c:v>0.69866666669999999</c:v>
                </c:pt>
                <c:pt idx="2099">
                  <c:v>0.69899999999999995</c:v>
                </c:pt>
                <c:pt idx="2100">
                  <c:v>0.69933333330000003</c:v>
                </c:pt>
                <c:pt idx="2101">
                  <c:v>0.6996666667</c:v>
                </c:pt>
                <c:pt idx="2102">
                  <c:v>0.7</c:v>
                </c:pt>
                <c:pt idx="2103">
                  <c:v>0.70033333330000003</c:v>
                </c:pt>
                <c:pt idx="2104">
                  <c:v>0.7006666667</c:v>
                </c:pt>
                <c:pt idx="2105">
                  <c:v>0.70099999999999996</c:v>
                </c:pt>
                <c:pt idx="2106">
                  <c:v>0.70133333330000003</c:v>
                </c:pt>
                <c:pt idx="2107">
                  <c:v>0.7016666667</c:v>
                </c:pt>
                <c:pt idx="2108">
                  <c:v>0.70199999999999996</c:v>
                </c:pt>
                <c:pt idx="2109">
                  <c:v>0.70233333330000003</c:v>
                </c:pt>
                <c:pt idx="2110">
                  <c:v>0.7026666667</c:v>
                </c:pt>
                <c:pt idx="2111">
                  <c:v>0.70299999999999996</c:v>
                </c:pt>
                <c:pt idx="2112">
                  <c:v>0.70333333330000003</c:v>
                </c:pt>
                <c:pt idx="2113">
                  <c:v>0.7036666667</c:v>
                </c:pt>
                <c:pt idx="2114">
                  <c:v>0.70399999999999996</c:v>
                </c:pt>
                <c:pt idx="2115">
                  <c:v>0.70433333330000003</c:v>
                </c:pt>
                <c:pt idx="2116">
                  <c:v>0.7046666667</c:v>
                </c:pt>
                <c:pt idx="2117">
                  <c:v>0.70499999999999996</c:v>
                </c:pt>
                <c:pt idx="2118">
                  <c:v>0.70533333330000003</c:v>
                </c:pt>
                <c:pt idx="2119">
                  <c:v>0.7056666667</c:v>
                </c:pt>
                <c:pt idx="2120">
                  <c:v>0.70599999999999996</c:v>
                </c:pt>
                <c:pt idx="2121">
                  <c:v>0.70633333330000003</c:v>
                </c:pt>
                <c:pt idx="2122">
                  <c:v>0.7066666667</c:v>
                </c:pt>
                <c:pt idx="2123">
                  <c:v>0.70699999999999996</c:v>
                </c:pt>
                <c:pt idx="2124">
                  <c:v>0.70733333330000003</c:v>
                </c:pt>
                <c:pt idx="2125">
                  <c:v>0.7076666667</c:v>
                </c:pt>
                <c:pt idx="2126">
                  <c:v>0.70799999999999996</c:v>
                </c:pt>
                <c:pt idx="2127">
                  <c:v>0.70833333330000003</c:v>
                </c:pt>
                <c:pt idx="2128">
                  <c:v>0.7086666667</c:v>
                </c:pt>
                <c:pt idx="2129">
                  <c:v>0.70899999999999996</c:v>
                </c:pt>
                <c:pt idx="2130">
                  <c:v>0.70933333330000004</c:v>
                </c:pt>
                <c:pt idx="2131">
                  <c:v>0.7096666667</c:v>
                </c:pt>
                <c:pt idx="2132">
                  <c:v>0.71</c:v>
                </c:pt>
                <c:pt idx="2133">
                  <c:v>0.71033333330000004</c:v>
                </c:pt>
                <c:pt idx="2134">
                  <c:v>0.7106666667</c:v>
                </c:pt>
                <c:pt idx="2135">
                  <c:v>0.71099999999999997</c:v>
                </c:pt>
                <c:pt idx="2136">
                  <c:v>0.71133333330000004</c:v>
                </c:pt>
                <c:pt idx="2137">
                  <c:v>0.71166666670000001</c:v>
                </c:pt>
                <c:pt idx="2138">
                  <c:v>0.71199999999999997</c:v>
                </c:pt>
                <c:pt idx="2139">
                  <c:v>0.71233333330000004</c:v>
                </c:pt>
                <c:pt idx="2140">
                  <c:v>0.71266666670000001</c:v>
                </c:pt>
                <c:pt idx="2141">
                  <c:v>0.71299999999999997</c:v>
                </c:pt>
                <c:pt idx="2142">
                  <c:v>0.71333333330000004</c:v>
                </c:pt>
                <c:pt idx="2143">
                  <c:v>0.71366666670000001</c:v>
                </c:pt>
                <c:pt idx="2144">
                  <c:v>0.71399999999999997</c:v>
                </c:pt>
                <c:pt idx="2145">
                  <c:v>0.71433333330000004</c:v>
                </c:pt>
                <c:pt idx="2146">
                  <c:v>0.71466666670000001</c:v>
                </c:pt>
                <c:pt idx="2147">
                  <c:v>0.71499999999999997</c:v>
                </c:pt>
                <c:pt idx="2148">
                  <c:v>0.71533333330000004</c:v>
                </c:pt>
                <c:pt idx="2149">
                  <c:v>0.71566666670000001</c:v>
                </c:pt>
                <c:pt idx="2150">
                  <c:v>0.71599999999999997</c:v>
                </c:pt>
                <c:pt idx="2151">
                  <c:v>0.71633333330000004</c:v>
                </c:pt>
                <c:pt idx="2152">
                  <c:v>0.71666666670000001</c:v>
                </c:pt>
                <c:pt idx="2153">
                  <c:v>0.71699999999999997</c:v>
                </c:pt>
                <c:pt idx="2154">
                  <c:v>0.71733333330000004</c:v>
                </c:pt>
                <c:pt idx="2155">
                  <c:v>0.71766666670000001</c:v>
                </c:pt>
                <c:pt idx="2156">
                  <c:v>0.71799999999999997</c:v>
                </c:pt>
                <c:pt idx="2157">
                  <c:v>0.71833333330000004</c:v>
                </c:pt>
                <c:pt idx="2158">
                  <c:v>0.71866666670000001</c:v>
                </c:pt>
                <c:pt idx="2159">
                  <c:v>0.71899999999999997</c:v>
                </c:pt>
                <c:pt idx="2160">
                  <c:v>0.71933333330000004</c:v>
                </c:pt>
                <c:pt idx="2161">
                  <c:v>0.71966666670000001</c:v>
                </c:pt>
                <c:pt idx="2162">
                  <c:v>0.72</c:v>
                </c:pt>
                <c:pt idx="2163">
                  <c:v>0.72033333330000004</c:v>
                </c:pt>
                <c:pt idx="2164">
                  <c:v>0.72066666670000001</c:v>
                </c:pt>
                <c:pt idx="2165">
                  <c:v>0.72099999999999997</c:v>
                </c:pt>
                <c:pt idx="2166">
                  <c:v>0.72133333330000005</c:v>
                </c:pt>
                <c:pt idx="2167">
                  <c:v>0.72166666670000001</c:v>
                </c:pt>
                <c:pt idx="2168">
                  <c:v>0.72199999999999998</c:v>
                </c:pt>
                <c:pt idx="2169">
                  <c:v>0.72233333330000005</c:v>
                </c:pt>
                <c:pt idx="2170">
                  <c:v>0.72266666670000002</c:v>
                </c:pt>
                <c:pt idx="2171">
                  <c:v>0.72299999999999998</c:v>
                </c:pt>
                <c:pt idx="2172">
                  <c:v>0.72333333330000005</c:v>
                </c:pt>
                <c:pt idx="2173">
                  <c:v>0.72366666670000002</c:v>
                </c:pt>
                <c:pt idx="2174">
                  <c:v>0.72399999999999998</c:v>
                </c:pt>
                <c:pt idx="2175">
                  <c:v>0.72433333330000005</c:v>
                </c:pt>
                <c:pt idx="2176">
                  <c:v>0.72466666670000002</c:v>
                </c:pt>
                <c:pt idx="2177">
                  <c:v>0.72499999999999998</c:v>
                </c:pt>
                <c:pt idx="2178">
                  <c:v>0.72533333330000005</c:v>
                </c:pt>
                <c:pt idx="2179">
                  <c:v>0.72566666670000002</c:v>
                </c:pt>
                <c:pt idx="2180">
                  <c:v>0.72599999999999998</c:v>
                </c:pt>
                <c:pt idx="2181">
                  <c:v>0.72633333330000005</c:v>
                </c:pt>
                <c:pt idx="2182">
                  <c:v>0.72666666670000002</c:v>
                </c:pt>
                <c:pt idx="2183">
                  <c:v>0.72699999999999998</c:v>
                </c:pt>
                <c:pt idx="2184">
                  <c:v>0.72733333330000005</c:v>
                </c:pt>
                <c:pt idx="2185">
                  <c:v>0.72766666670000002</c:v>
                </c:pt>
                <c:pt idx="2186">
                  <c:v>0.72799999999999998</c:v>
                </c:pt>
                <c:pt idx="2187">
                  <c:v>0.72833333330000005</c:v>
                </c:pt>
                <c:pt idx="2188">
                  <c:v>0.72866666670000002</c:v>
                </c:pt>
                <c:pt idx="2189">
                  <c:v>0.72899999999999998</c:v>
                </c:pt>
                <c:pt idx="2190">
                  <c:v>0.72933333330000005</c:v>
                </c:pt>
                <c:pt idx="2191">
                  <c:v>0.72966666670000002</c:v>
                </c:pt>
                <c:pt idx="2192">
                  <c:v>0.73</c:v>
                </c:pt>
                <c:pt idx="2193">
                  <c:v>0.73033333330000005</c:v>
                </c:pt>
                <c:pt idx="2194">
                  <c:v>0.73066666670000002</c:v>
                </c:pt>
                <c:pt idx="2195">
                  <c:v>0.73099999999999998</c:v>
                </c:pt>
                <c:pt idx="2196">
                  <c:v>0.73133333330000005</c:v>
                </c:pt>
                <c:pt idx="2197">
                  <c:v>0.73166666670000002</c:v>
                </c:pt>
                <c:pt idx="2198">
                  <c:v>0.73199999999999998</c:v>
                </c:pt>
                <c:pt idx="2199">
                  <c:v>0.73233333329999994</c:v>
                </c:pt>
                <c:pt idx="2200">
                  <c:v>0.73266666670000002</c:v>
                </c:pt>
                <c:pt idx="2201">
                  <c:v>0.73299999999999998</c:v>
                </c:pt>
                <c:pt idx="2202">
                  <c:v>0.73333333329999995</c:v>
                </c:pt>
                <c:pt idx="2203">
                  <c:v>0.73366666670000003</c:v>
                </c:pt>
                <c:pt idx="2204">
                  <c:v>0.73399999999999999</c:v>
                </c:pt>
                <c:pt idx="2205">
                  <c:v>0.73433333329999995</c:v>
                </c:pt>
                <c:pt idx="2206">
                  <c:v>0.73466666670000003</c:v>
                </c:pt>
                <c:pt idx="2207">
                  <c:v>0.73466666670000003</c:v>
                </c:pt>
                <c:pt idx="2208">
                  <c:v>0.73499999999999999</c:v>
                </c:pt>
                <c:pt idx="2209">
                  <c:v>0.73533333329999995</c:v>
                </c:pt>
                <c:pt idx="2210">
                  <c:v>0.73566666670000003</c:v>
                </c:pt>
                <c:pt idx="2211">
                  <c:v>0.73599999999999999</c:v>
                </c:pt>
                <c:pt idx="2212">
                  <c:v>0.73633333329999995</c:v>
                </c:pt>
                <c:pt idx="2213">
                  <c:v>0.73666666670000003</c:v>
                </c:pt>
                <c:pt idx="2214">
                  <c:v>0.73699999999999999</c:v>
                </c:pt>
                <c:pt idx="2215">
                  <c:v>0.73733333329999995</c:v>
                </c:pt>
                <c:pt idx="2216">
                  <c:v>0.73766666670000003</c:v>
                </c:pt>
                <c:pt idx="2217">
                  <c:v>0.73799999999999999</c:v>
                </c:pt>
                <c:pt idx="2218">
                  <c:v>0.73833333329999995</c:v>
                </c:pt>
                <c:pt idx="2219">
                  <c:v>0.73866666670000003</c:v>
                </c:pt>
                <c:pt idx="2220">
                  <c:v>0.73899999999999999</c:v>
                </c:pt>
                <c:pt idx="2221">
                  <c:v>0.73933333329999995</c:v>
                </c:pt>
                <c:pt idx="2222">
                  <c:v>0.73966666670000003</c:v>
                </c:pt>
                <c:pt idx="2223">
                  <c:v>0.74</c:v>
                </c:pt>
                <c:pt idx="2224">
                  <c:v>0.74033333329999995</c:v>
                </c:pt>
                <c:pt idx="2225">
                  <c:v>0.74066666670000003</c:v>
                </c:pt>
                <c:pt idx="2226">
                  <c:v>0.74099999999999999</c:v>
                </c:pt>
                <c:pt idx="2227">
                  <c:v>0.74133333329999995</c:v>
                </c:pt>
                <c:pt idx="2228">
                  <c:v>0.74166666670000003</c:v>
                </c:pt>
                <c:pt idx="2229">
                  <c:v>0.74199999999999999</c:v>
                </c:pt>
                <c:pt idx="2230">
                  <c:v>0.74233333329999995</c:v>
                </c:pt>
                <c:pt idx="2231">
                  <c:v>0.74266666670000003</c:v>
                </c:pt>
                <c:pt idx="2232">
                  <c:v>0.74299999999999999</c:v>
                </c:pt>
                <c:pt idx="2233">
                  <c:v>0.74333333329999995</c:v>
                </c:pt>
                <c:pt idx="2234">
                  <c:v>0.74366666670000003</c:v>
                </c:pt>
                <c:pt idx="2235">
                  <c:v>0.74399999999999999</c:v>
                </c:pt>
                <c:pt idx="2236">
                  <c:v>0.74433333329999996</c:v>
                </c:pt>
                <c:pt idx="2237">
                  <c:v>0.74466666670000004</c:v>
                </c:pt>
                <c:pt idx="2238">
                  <c:v>0.745</c:v>
                </c:pt>
                <c:pt idx="2239">
                  <c:v>0.74533333329999996</c:v>
                </c:pt>
                <c:pt idx="2240">
                  <c:v>0.74566666670000004</c:v>
                </c:pt>
                <c:pt idx="2241">
                  <c:v>0.746</c:v>
                </c:pt>
                <c:pt idx="2242">
                  <c:v>0.74633333329999996</c:v>
                </c:pt>
                <c:pt idx="2243">
                  <c:v>0.74666666670000004</c:v>
                </c:pt>
                <c:pt idx="2244">
                  <c:v>0.747</c:v>
                </c:pt>
                <c:pt idx="2245">
                  <c:v>0.74733333329999996</c:v>
                </c:pt>
                <c:pt idx="2246">
                  <c:v>0.74766666670000004</c:v>
                </c:pt>
                <c:pt idx="2247">
                  <c:v>0.748</c:v>
                </c:pt>
                <c:pt idx="2248">
                  <c:v>0.74833333329999996</c:v>
                </c:pt>
                <c:pt idx="2249">
                  <c:v>0.74866666670000004</c:v>
                </c:pt>
                <c:pt idx="2250">
                  <c:v>0.749</c:v>
                </c:pt>
                <c:pt idx="2251">
                  <c:v>0.74933333329999996</c:v>
                </c:pt>
                <c:pt idx="2252">
                  <c:v>0.74966666670000004</c:v>
                </c:pt>
                <c:pt idx="2253">
                  <c:v>0.75</c:v>
                </c:pt>
                <c:pt idx="2254">
                  <c:v>0.75033333329999996</c:v>
                </c:pt>
                <c:pt idx="2255">
                  <c:v>0.75066666670000004</c:v>
                </c:pt>
                <c:pt idx="2256">
                  <c:v>0.751</c:v>
                </c:pt>
                <c:pt idx="2257">
                  <c:v>0.75133333329999996</c:v>
                </c:pt>
                <c:pt idx="2258">
                  <c:v>0.75166666670000004</c:v>
                </c:pt>
                <c:pt idx="2259">
                  <c:v>0.752</c:v>
                </c:pt>
                <c:pt idx="2260">
                  <c:v>0.75233333329999996</c:v>
                </c:pt>
                <c:pt idx="2261">
                  <c:v>0.75266666670000004</c:v>
                </c:pt>
                <c:pt idx="2262">
                  <c:v>0.753</c:v>
                </c:pt>
                <c:pt idx="2263">
                  <c:v>0.75333333329999996</c:v>
                </c:pt>
                <c:pt idx="2264">
                  <c:v>0.75366666670000004</c:v>
                </c:pt>
                <c:pt idx="2265">
                  <c:v>0.754</c:v>
                </c:pt>
                <c:pt idx="2266">
                  <c:v>0.75433333329999996</c:v>
                </c:pt>
                <c:pt idx="2267">
                  <c:v>0.75466666670000004</c:v>
                </c:pt>
                <c:pt idx="2268">
                  <c:v>0.755</c:v>
                </c:pt>
                <c:pt idx="2269">
                  <c:v>0.75533333329999996</c:v>
                </c:pt>
                <c:pt idx="2270">
                  <c:v>0.75566666670000004</c:v>
                </c:pt>
                <c:pt idx="2271">
                  <c:v>0.75600000000000001</c:v>
                </c:pt>
                <c:pt idx="2272">
                  <c:v>0.75633333329999997</c:v>
                </c:pt>
                <c:pt idx="2273">
                  <c:v>0.75666666670000005</c:v>
                </c:pt>
                <c:pt idx="2274">
                  <c:v>0.75700000000000001</c:v>
                </c:pt>
                <c:pt idx="2275">
                  <c:v>0.75733333329999997</c:v>
                </c:pt>
                <c:pt idx="2276">
                  <c:v>0.75766666670000005</c:v>
                </c:pt>
                <c:pt idx="2277">
                  <c:v>0.75800000000000001</c:v>
                </c:pt>
                <c:pt idx="2278">
                  <c:v>0.75833333329999997</c:v>
                </c:pt>
                <c:pt idx="2279">
                  <c:v>0.75866666670000005</c:v>
                </c:pt>
                <c:pt idx="2280">
                  <c:v>0.75900000000000001</c:v>
                </c:pt>
                <c:pt idx="2281">
                  <c:v>0.75933333329999997</c:v>
                </c:pt>
                <c:pt idx="2282">
                  <c:v>0.75966666670000005</c:v>
                </c:pt>
                <c:pt idx="2283">
                  <c:v>0.76</c:v>
                </c:pt>
                <c:pt idx="2284">
                  <c:v>0.76033333329999997</c:v>
                </c:pt>
                <c:pt idx="2285">
                  <c:v>0.76066666670000005</c:v>
                </c:pt>
                <c:pt idx="2286">
                  <c:v>0.76100000000000001</c:v>
                </c:pt>
                <c:pt idx="2287">
                  <c:v>0.76133333329999997</c:v>
                </c:pt>
                <c:pt idx="2288">
                  <c:v>0.76166666670000005</c:v>
                </c:pt>
                <c:pt idx="2289">
                  <c:v>0.76200000000000001</c:v>
                </c:pt>
                <c:pt idx="2290">
                  <c:v>0.76233333329999997</c:v>
                </c:pt>
                <c:pt idx="2291">
                  <c:v>0.76266666670000005</c:v>
                </c:pt>
                <c:pt idx="2292">
                  <c:v>0.76300000000000001</c:v>
                </c:pt>
                <c:pt idx="2293">
                  <c:v>0.76333333329999997</c:v>
                </c:pt>
                <c:pt idx="2294">
                  <c:v>0.76366666670000005</c:v>
                </c:pt>
                <c:pt idx="2295">
                  <c:v>0.76400000000000001</c:v>
                </c:pt>
                <c:pt idx="2296">
                  <c:v>0.76433333329999997</c:v>
                </c:pt>
                <c:pt idx="2297">
                  <c:v>0.76466666670000005</c:v>
                </c:pt>
                <c:pt idx="2298">
                  <c:v>0.76500000000000001</c:v>
                </c:pt>
                <c:pt idx="2299">
                  <c:v>0.76533333329999997</c:v>
                </c:pt>
                <c:pt idx="2300">
                  <c:v>0.76566666670000005</c:v>
                </c:pt>
                <c:pt idx="2301">
                  <c:v>0.76600000000000001</c:v>
                </c:pt>
                <c:pt idx="2302">
                  <c:v>0.76633333329999997</c:v>
                </c:pt>
                <c:pt idx="2303">
                  <c:v>0.76666666670000005</c:v>
                </c:pt>
                <c:pt idx="2304">
                  <c:v>0.76700000000000002</c:v>
                </c:pt>
                <c:pt idx="2305">
                  <c:v>0.76733333329999998</c:v>
                </c:pt>
                <c:pt idx="2306">
                  <c:v>0.76766666670000006</c:v>
                </c:pt>
                <c:pt idx="2307">
                  <c:v>0.76800000000000002</c:v>
                </c:pt>
                <c:pt idx="2308">
                  <c:v>0.76833333329999998</c:v>
                </c:pt>
                <c:pt idx="2309">
                  <c:v>0.76866666669999995</c:v>
                </c:pt>
                <c:pt idx="2310">
                  <c:v>0.76900000000000002</c:v>
                </c:pt>
                <c:pt idx="2311">
                  <c:v>0.76933333329999998</c:v>
                </c:pt>
                <c:pt idx="2312">
                  <c:v>0.76966666669999995</c:v>
                </c:pt>
                <c:pt idx="2313">
                  <c:v>0.77</c:v>
                </c:pt>
                <c:pt idx="2314">
                  <c:v>0.77033333329999998</c:v>
                </c:pt>
                <c:pt idx="2315">
                  <c:v>0.77066666669999995</c:v>
                </c:pt>
                <c:pt idx="2316">
                  <c:v>0.77100000000000002</c:v>
                </c:pt>
                <c:pt idx="2317">
                  <c:v>0.77133333329999998</c:v>
                </c:pt>
                <c:pt idx="2318">
                  <c:v>0.77166666669999995</c:v>
                </c:pt>
                <c:pt idx="2319">
                  <c:v>0.77200000000000002</c:v>
                </c:pt>
                <c:pt idx="2320">
                  <c:v>0.77233333329999998</c:v>
                </c:pt>
                <c:pt idx="2321">
                  <c:v>0.77266666669999995</c:v>
                </c:pt>
                <c:pt idx="2322">
                  <c:v>0.77300000000000002</c:v>
                </c:pt>
                <c:pt idx="2323">
                  <c:v>0.77333333329999998</c:v>
                </c:pt>
                <c:pt idx="2324">
                  <c:v>0.77366666669999995</c:v>
                </c:pt>
                <c:pt idx="2325">
                  <c:v>0.77400000000000002</c:v>
                </c:pt>
                <c:pt idx="2326">
                  <c:v>0.77433333329999998</c:v>
                </c:pt>
                <c:pt idx="2327">
                  <c:v>0.77466666669999995</c:v>
                </c:pt>
                <c:pt idx="2328">
                  <c:v>0.77500000000000002</c:v>
                </c:pt>
                <c:pt idx="2329">
                  <c:v>0.77533333329999998</c:v>
                </c:pt>
                <c:pt idx="2330">
                  <c:v>0.77566666669999995</c:v>
                </c:pt>
                <c:pt idx="2331">
                  <c:v>0.77600000000000002</c:v>
                </c:pt>
                <c:pt idx="2332">
                  <c:v>0.77633333329999998</c:v>
                </c:pt>
                <c:pt idx="2333">
                  <c:v>0.77666666669999995</c:v>
                </c:pt>
                <c:pt idx="2334">
                  <c:v>0.77700000000000002</c:v>
                </c:pt>
                <c:pt idx="2335">
                  <c:v>0.77733333329999998</c:v>
                </c:pt>
                <c:pt idx="2336">
                  <c:v>0.77766666669999995</c:v>
                </c:pt>
                <c:pt idx="2337">
                  <c:v>0.77800000000000002</c:v>
                </c:pt>
                <c:pt idx="2338">
                  <c:v>0.77833333329999999</c:v>
                </c:pt>
                <c:pt idx="2339">
                  <c:v>0.77866666669999995</c:v>
                </c:pt>
                <c:pt idx="2340">
                  <c:v>0.77900000000000003</c:v>
                </c:pt>
                <c:pt idx="2341">
                  <c:v>0.77933333329999999</c:v>
                </c:pt>
                <c:pt idx="2342">
                  <c:v>0.77966666669999996</c:v>
                </c:pt>
                <c:pt idx="2343">
                  <c:v>0.78</c:v>
                </c:pt>
                <c:pt idx="2344">
                  <c:v>0.78033333329999999</c:v>
                </c:pt>
                <c:pt idx="2345">
                  <c:v>0.78066666669999996</c:v>
                </c:pt>
                <c:pt idx="2346">
                  <c:v>0.78100000000000003</c:v>
                </c:pt>
                <c:pt idx="2347">
                  <c:v>0.78133333329999999</c:v>
                </c:pt>
                <c:pt idx="2348">
                  <c:v>0.78166666669999996</c:v>
                </c:pt>
                <c:pt idx="2349">
                  <c:v>0.78200000000000003</c:v>
                </c:pt>
                <c:pt idx="2350">
                  <c:v>0.78233333329999999</c:v>
                </c:pt>
                <c:pt idx="2351">
                  <c:v>0.78266666669999996</c:v>
                </c:pt>
                <c:pt idx="2352">
                  <c:v>0.78300000000000003</c:v>
                </c:pt>
                <c:pt idx="2353">
                  <c:v>0.78333333329999999</c:v>
                </c:pt>
                <c:pt idx="2354">
                  <c:v>0.78366666669999996</c:v>
                </c:pt>
                <c:pt idx="2355">
                  <c:v>0.78400000000000003</c:v>
                </c:pt>
                <c:pt idx="2356">
                  <c:v>0.78433333329999999</c:v>
                </c:pt>
                <c:pt idx="2357">
                  <c:v>0.78466666669999996</c:v>
                </c:pt>
                <c:pt idx="2358">
                  <c:v>0.78500000000000003</c:v>
                </c:pt>
                <c:pt idx="2359">
                  <c:v>0.78533333329999999</c:v>
                </c:pt>
                <c:pt idx="2360">
                  <c:v>0.78566666669999996</c:v>
                </c:pt>
                <c:pt idx="2361">
                  <c:v>0.78600000000000003</c:v>
                </c:pt>
                <c:pt idx="2362">
                  <c:v>0.78633333329999999</c:v>
                </c:pt>
                <c:pt idx="2363">
                  <c:v>0.78666666669999996</c:v>
                </c:pt>
                <c:pt idx="2364">
                  <c:v>0.78700000000000003</c:v>
                </c:pt>
                <c:pt idx="2365">
                  <c:v>0.78733333329999999</c:v>
                </c:pt>
                <c:pt idx="2366">
                  <c:v>0.78766666669999996</c:v>
                </c:pt>
                <c:pt idx="2367">
                  <c:v>0.78800000000000003</c:v>
                </c:pt>
                <c:pt idx="2368">
                  <c:v>0.78833333329999999</c:v>
                </c:pt>
                <c:pt idx="2369">
                  <c:v>0.78866666669999996</c:v>
                </c:pt>
                <c:pt idx="2370">
                  <c:v>0.78900000000000003</c:v>
                </c:pt>
                <c:pt idx="2371">
                  <c:v>0.7893333333</c:v>
                </c:pt>
                <c:pt idx="2372">
                  <c:v>0.78966666669999996</c:v>
                </c:pt>
                <c:pt idx="2373">
                  <c:v>0.79</c:v>
                </c:pt>
                <c:pt idx="2374">
                  <c:v>0.7903333333</c:v>
                </c:pt>
                <c:pt idx="2375">
                  <c:v>0.79066666669999996</c:v>
                </c:pt>
                <c:pt idx="2376">
                  <c:v>0.79100000000000004</c:v>
                </c:pt>
                <c:pt idx="2377">
                  <c:v>0.7913333333</c:v>
                </c:pt>
                <c:pt idx="2378">
                  <c:v>0.79166666669999997</c:v>
                </c:pt>
                <c:pt idx="2379">
                  <c:v>0.79200000000000004</c:v>
                </c:pt>
                <c:pt idx="2380">
                  <c:v>0.7923333333</c:v>
                </c:pt>
                <c:pt idx="2381">
                  <c:v>0.79266666669999997</c:v>
                </c:pt>
                <c:pt idx="2382">
                  <c:v>0.79300000000000004</c:v>
                </c:pt>
                <c:pt idx="2383">
                  <c:v>0.7933333333</c:v>
                </c:pt>
                <c:pt idx="2384">
                  <c:v>0.79366666669999997</c:v>
                </c:pt>
                <c:pt idx="2385">
                  <c:v>0.79400000000000004</c:v>
                </c:pt>
                <c:pt idx="2386">
                  <c:v>0.7943333333</c:v>
                </c:pt>
                <c:pt idx="2387">
                  <c:v>0.79466666669999997</c:v>
                </c:pt>
                <c:pt idx="2388">
                  <c:v>0.79500000000000004</c:v>
                </c:pt>
                <c:pt idx="2389">
                  <c:v>0.7953333333</c:v>
                </c:pt>
                <c:pt idx="2390">
                  <c:v>0.79566666669999997</c:v>
                </c:pt>
                <c:pt idx="2391">
                  <c:v>0.79600000000000004</c:v>
                </c:pt>
                <c:pt idx="2392">
                  <c:v>0.7963333333</c:v>
                </c:pt>
                <c:pt idx="2393">
                  <c:v>0.79666666669999997</c:v>
                </c:pt>
                <c:pt idx="2394">
                  <c:v>0.79700000000000004</c:v>
                </c:pt>
                <c:pt idx="2395">
                  <c:v>0.7973333333</c:v>
                </c:pt>
                <c:pt idx="2396">
                  <c:v>0.79766666669999997</c:v>
                </c:pt>
                <c:pt idx="2397">
                  <c:v>0.79800000000000004</c:v>
                </c:pt>
                <c:pt idx="2398">
                  <c:v>0.7983333333</c:v>
                </c:pt>
                <c:pt idx="2399">
                  <c:v>0.79866666669999997</c:v>
                </c:pt>
                <c:pt idx="2400">
                  <c:v>0.79900000000000004</c:v>
                </c:pt>
                <c:pt idx="2401">
                  <c:v>0.7993333333</c:v>
                </c:pt>
                <c:pt idx="2402">
                  <c:v>0.79966666669999997</c:v>
                </c:pt>
                <c:pt idx="2403">
                  <c:v>0.8</c:v>
                </c:pt>
                <c:pt idx="2404">
                  <c:v>0.8003333333</c:v>
                </c:pt>
                <c:pt idx="2405">
                  <c:v>0.80066666669999997</c:v>
                </c:pt>
                <c:pt idx="2406">
                  <c:v>0.80100000000000005</c:v>
                </c:pt>
                <c:pt idx="2407">
                  <c:v>0.80133333330000001</c:v>
                </c:pt>
                <c:pt idx="2408">
                  <c:v>0.80166666669999997</c:v>
                </c:pt>
                <c:pt idx="2409">
                  <c:v>0.80200000000000005</c:v>
                </c:pt>
                <c:pt idx="2410">
                  <c:v>0.80233333330000001</c:v>
                </c:pt>
                <c:pt idx="2411">
                  <c:v>0.80266666669999998</c:v>
                </c:pt>
                <c:pt idx="2412">
                  <c:v>0.80300000000000005</c:v>
                </c:pt>
                <c:pt idx="2413">
                  <c:v>0.80333333330000001</c:v>
                </c:pt>
                <c:pt idx="2414">
                  <c:v>0.80366666669999998</c:v>
                </c:pt>
                <c:pt idx="2415">
                  <c:v>0.80400000000000005</c:v>
                </c:pt>
                <c:pt idx="2416">
                  <c:v>0.80433333330000001</c:v>
                </c:pt>
                <c:pt idx="2417">
                  <c:v>0.80466666669999998</c:v>
                </c:pt>
                <c:pt idx="2418">
                  <c:v>0.80500000000000005</c:v>
                </c:pt>
                <c:pt idx="2419">
                  <c:v>0.80533333330000001</c:v>
                </c:pt>
                <c:pt idx="2420">
                  <c:v>0.80566666669999998</c:v>
                </c:pt>
                <c:pt idx="2421">
                  <c:v>0.80600000000000005</c:v>
                </c:pt>
                <c:pt idx="2422">
                  <c:v>0.80633333330000001</c:v>
                </c:pt>
                <c:pt idx="2423">
                  <c:v>0.80666666669999998</c:v>
                </c:pt>
                <c:pt idx="2424">
                  <c:v>0.80700000000000005</c:v>
                </c:pt>
                <c:pt idx="2425">
                  <c:v>0.80733333330000001</c:v>
                </c:pt>
                <c:pt idx="2426">
                  <c:v>0.80766666669999998</c:v>
                </c:pt>
                <c:pt idx="2427">
                  <c:v>0.80800000000000005</c:v>
                </c:pt>
                <c:pt idx="2428">
                  <c:v>0.80833333330000001</c:v>
                </c:pt>
                <c:pt idx="2429">
                  <c:v>0.80866666669999998</c:v>
                </c:pt>
                <c:pt idx="2430">
                  <c:v>0.80900000000000005</c:v>
                </c:pt>
                <c:pt idx="2431">
                  <c:v>0.80933333330000001</c:v>
                </c:pt>
                <c:pt idx="2432">
                  <c:v>0.80966666669999998</c:v>
                </c:pt>
                <c:pt idx="2433">
                  <c:v>0.81</c:v>
                </c:pt>
                <c:pt idx="2434">
                  <c:v>0.81033333330000001</c:v>
                </c:pt>
                <c:pt idx="2435">
                  <c:v>0.81066666669999998</c:v>
                </c:pt>
                <c:pt idx="2436">
                  <c:v>0.81100000000000005</c:v>
                </c:pt>
                <c:pt idx="2437">
                  <c:v>0.81133333330000001</c:v>
                </c:pt>
                <c:pt idx="2438">
                  <c:v>0.81166666669999998</c:v>
                </c:pt>
                <c:pt idx="2439">
                  <c:v>0.81200000000000006</c:v>
                </c:pt>
                <c:pt idx="2440">
                  <c:v>0.81233333330000002</c:v>
                </c:pt>
                <c:pt idx="2441">
                  <c:v>0.81266666669999998</c:v>
                </c:pt>
                <c:pt idx="2442">
                  <c:v>0.81299999999999994</c:v>
                </c:pt>
                <c:pt idx="2443">
                  <c:v>0.81333333330000002</c:v>
                </c:pt>
                <c:pt idx="2444">
                  <c:v>0.81366666669999999</c:v>
                </c:pt>
                <c:pt idx="2445">
                  <c:v>0.81399999999999995</c:v>
                </c:pt>
                <c:pt idx="2446">
                  <c:v>0.81433333330000002</c:v>
                </c:pt>
                <c:pt idx="2447">
                  <c:v>0.81466666669999999</c:v>
                </c:pt>
                <c:pt idx="2448">
                  <c:v>0.81499999999999995</c:v>
                </c:pt>
                <c:pt idx="2449">
                  <c:v>0.81533333330000002</c:v>
                </c:pt>
                <c:pt idx="2450">
                  <c:v>0.81566666669999999</c:v>
                </c:pt>
                <c:pt idx="2451">
                  <c:v>0.81599999999999995</c:v>
                </c:pt>
                <c:pt idx="2452">
                  <c:v>0.81633333330000002</c:v>
                </c:pt>
                <c:pt idx="2453">
                  <c:v>0.81666666669999999</c:v>
                </c:pt>
                <c:pt idx="2454">
                  <c:v>0.81699999999999995</c:v>
                </c:pt>
                <c:pt idx="2455">
                  <c:v>0.81733333330000002</c:v>
                </c:pt>
                <c:pt idx="2456">
                  <c:v>0.81766666669999999</c:v>
                </c:pt>
                <c:pt idx="2457">
                  <c:v>0.81799999999999995</c:v>
                </c:pt>
                <c:pt idx="2458">
                  <c:v>0.81833333330000002</c:v>
                </c:pt>
                <c:pt idx="2459">
                  <c:v>0.81866666669999999</c:v>
                </c:pt>
                <c:pt idx="2460">
                  <c:v>0.81866666669999999</c:v>
                </c:pt>
                <c:pt idx="2461">
                  <c:v>0.81899999999999995</c:v>
                </c:pt>
                <c:pt idx="2462">
                  <c:v>0.81933333330000002</c:v>
                </c:pt>
                <c:pt idx="2463">
                  <c:v>0.81966666669999999</c:v>
                </c:pt>
                <c:pt idx="2464">
                  <c:v>0.82</c:v>
                </c:pt>
                <c:pt idx="2465">
                  <c:v>0.82033333330000002</c:v>
                </c:pt>
                <c:pt idx="2466">
                  <c:v>0.82066666669999999</c:v>
                </c:pt>
                <c:pt idx="2467">
                  <c:v>0.82099999999999995</c:v>
                </c:pt>
                <c:pt idx="2468">
                  <c:v>0.82133333330000002</c:v>
                </c:pt>
                <c:pt idx="2469">
                  <c:v>0.82166666669999999</c:v>
                </c:pt>
                <c:pt idx="2470">
                  <c:v>0.82199999999999995</c:v>
                </c:pt>
                <c:pt idx="2471">
                  <c:v>0.82199999999999995</c:v>
                </c:pt>
                <c:pt idx="2472">
                  <c:v>0.82233333330000002</c:v>
                </c:pt>
                <c:pt idx="2473">
                  <c:v>0.82266666669999999</c:v>
                </c:pt>
                <c:pt idx="2474">
                  <c:v>0.82299999999999995</c:v>
                </c:pt>
                <c:pt idx="2475">
                  <c:v>0.82299999999999995</c:v>
                </c:pt>
                <c:pt idx="2476">
                  <c:v>0.82333333330000003</c:v>
                </c:pt>
                <c:pt idx="2477">
                  <c:v>0.82366666669999999</c:v>
                </c:pt>
                <c:pt idx="2478">
                  <c:v>0.82399999999999995</c:v>
                </c:pt>
                <c:pt idx="2479">
                  <c:v>0.82433333330000003</c:v>
                </c:pt>
                <c:pt idx="2480">
                  <c:v>0.8246666667</c:v>
                </c:pt>
                <c:pt idx="2481">
                  <c:v>0.82499999999999996</c:v>
                </c:pt>
                <c:pt idx="2482">
                  <c:v>0.82533333330000003</c:v>
                </c:pt>
                <c:pt idx="2483">
                  <c:v>0.8256666667</c:v>
                </c:pt>
                <c:pt idx="2484">
                  <c:v>0.82599999999999996</c:v>
                </c:pt>
                <c:pt idx="2485">
                  <c:v>0.82633333330000003</c:v>
                </c:pt>
                <c:pt idx="2486">
                  <c:v>0.8266666667</c:v>
                </c:pt>
                <c:pt idx="2487">
                  <c:v>0.8266666667</c:v>
                </c:pt>
                <c:pt idx="2488">
                  <c:v>0.82699999999999996</c:v>
                </c:pt>
                <c:pt idx="2489">
                  <c:v>0.82733333330000003</c:v>
                </c:pt>
                <c:pt idx="2490">
                  <c:v>0.8276666667</c:v>
                </c:pt>
                <c:pt idx="2491">
                  <c:v>0.82799999999999996</c:v>
                </c:pt>
                <c:pt idx="2492">
                  <c:v>0.82833333330000003</c:v>
                </c:pt>
                <c:pt idx="2493">
                  <c:v>0.8286666667</c:v>
                </c:pt>
                <c:pt idx="2494">
                  <c:v>0.82899999999999996</c:v>
                </c:pt>
                <c:pt idx="2495">
                  <c:v>0.82933333330000003</c:v>
                </c:pt>
                <c:pt idx="2496">
                  <c:v>0.8296666667</c:v>
                </c:pt>
                <c:pt idx="2497">
                  <c:v>0.83</c:v>
                </c:pt>
                <c:pt idx="2498">
                  <c:v>0.83033333330000003</c:v>
                </c:pt>
                <c:pt idx="2499">
                  <c:v>0.8306666667</c:v>
                </c:pt>
                <c:pt idx="2500">
                  <c:v>0.83099999999999996</c:v>
                </c:pt>
                <c:pt idx="2501">
                  <c:v>0.83133333330000003</c:v>
                </c:pt>
                <c:pt idx="2502">
                  <c:v>0.8316666667</c:v>
                </c:pt>
                <c:pt idx="2503">
                  <c:v>0.83199999999999996</c:v>
                </c:pt>
                <c:pt idx="2504">
                  <c:v>0.83233333330000003</c:v>
                </c:pt>
                <c:pt idx="2505">
                  <c:v>0.8326666667</c:v>
                </c:pt>
                <c:pt idx="2506">
                  <c:v>0.83299999999999996</c:v>
                </c:pt>
                <c:pt idx="2507">
                  <c:v>0.83333333330000003</c:v>
                </c:pt>
                <c:pt idx="2508">
                  <c:v>0.8336666667</c:v>
                </c:pt>
                <c:pt idx="2509">
                  <c:v>0.83399999999999996</c:v>
                </c:pt>
                <c:pt idx="2510">
                  <c:v>0.83433333330000004</c:v>
                </c:pt>
                <c:pt idx="2511">
                  <c:v>0.8346666667</c:v>
                </c:pt>
                <c:pt idx="2512">
                  <c:v>0.83499999999999996</c:v>
                </c:pt>
                <c:pt idx="2513">
                  <c:v>0.83533333330000004</c:v>
                </c:pt>
                <c:pt idx="2514">
                  <c:v>0.8356666667</c:v>
                </c:pt>
                <c:pt idx="2515">
                  <c:v>0.83599999999999997</c:v>
                </c:pt>
                <c:pt idx="2516">
                  <c:v>0.83633333330000004</c:v>
                </c:pt>
                <c:pt idx="2517">
                  <c:v>0.83666666670000001</c:v>
                </c:pt>
                <c:pt idx="2518">
                  <c:v>0.83699999999999997</c:v>
                </c:pt>
                <c:pt idx="2519">
                  <c:v>0.83733333330000004</c:v>
                </c:pt>
                <c:pt idx="2520">
                  <c:v>0.83766666670000001</c:v>
                </c:pt>
                <c:pt idx="2521">
                  <c:v>0.83799999999999997</c:v>
                </c:pt>
                <c:pt idx="2522">
                  <c:v>0.83833333330000004</c:v>
                </c:pt>
                <c:pt idx="2523">
                  <c:v>0.83866666670000001</c:v>
                </c:pt>
                <c:pt idx="2524">
                  <c:v>0.83899999999999997</c:v>
                </c:pt>
                <c:pt idx="2525">
                  <c:v>0.83933333330000004</c:v>
                </c:pt>
                <c:pt idx="2526">
                  <c:v>0.83966666670000001</c:v>
                </c:pt>
                <c:pt idx="2527">
                  <c:v>0.84</c:v>
                </c:pt>
                <c:pt idx="2528">
                  <c:v>0.84033333330000004</c:v>
                </c:pt>
                <c:pt idx="2529">
                  <c:v>0.84066666670000001</c:v>
                </c:pt>
                <c:pt idx="2530">
                  <c:v>0.84099999999999997</c:v>
                </c:pt>
                <c:pt idx="2531">
                  <c:v>0.84133333330000004</c:v>
                </c:pt>
                <c:pt idx="2532">
                  <c:v>0.84166666670000001</c:v>
                </c:pt>
                <c:pt idx="2533">
                  <c:v>0.84199999999999997</c:v>
                </c:pt>
                <c:pt idx="2534">
                  <c:v>0.84233333330000004</c:v>
                </c:pt>
                <c:pt idx="2535">
                  <c:v>0.84266666670000001</c:v>
                </c:pt>
                <c:pt idx="2536">
                  <c:v>0.84299999999999997</c:v>
                </c:pt>
                <c:pt idx="2537">
                  <c:v>0.84333333330000004</c:v>
                </c:pt>
                <c:pt idx="2538">
                  <c:v>0.84366666670000001</c:v>
                </c:pt>
                <c:pt idx="2539">
                  <c:v>0.84399999999999997</c:v>
                </c:pt>
                <c:pt idx="2540">
                  <c:v>0.84433333330000004</c:v>
                </c:pt>
                <c:pt idx="2541">
                  <c:v>0.84466666670000001</c:v>
                </c:pt>
                <c:pt idx="2542">
                  <c:v>0.84499999999999997</c:v>
                </c:pt>
                <c:pt idx="2543">
                  <c:v>0.84533333330000004</c:v>
                </c:pt>
                <c:pt idx="2544">
                  <c:v>0.84566666670000001</c:v>
                </c:pt>
                <c:pt idx="2545">
                  <c:v>0.84599999999999997</c:v>
                </c:pt>
                <c:pt idx="2546">
                  <c:v>0.84633333330000005</c:v>
                </c:pt>
                <c:pt idx="2547">
                  <c:v>0.84666666670000001</c:v>
                </c:pt>
                <c:pt idx="2548">
                  <c:v>0.84699999999999998</c:v>
                </c:pt>
                <c:pt idx="2549">
                  <c:v>0.84733333330000005</c:v>
                </c:pt>
                <c:pt idx="2550">
                  <c:v>0.84766666670000002</c:v>
                </c:pt>
                <c:pt idx="2551">
                  <c:v>0.84799999999999998</c:v>
                </c:pt>
                <c:pt idx="2552">
                  <c:v>0.84833333330000005</c:v>
                </c:pt>
                <c:pt idx="2553">
                  <c:v>0.84866666670000002</c:v>
                </c:pt>
                <c:pt idx="2554">
                  <c:v>0.84899999999999998</c:v>
                </c:pt>
                <c:pt idx="2555">
                  <c:v>0.84933333330000005</c:v>
                </c:pt>
                <c:pt idx="2556">
                  <c:v>0.84966666670000002</c:v>
                </c:pt>
                <c:pt idx="2557">
                  <c:v>0.85</c:v>
                </c:pt>
                <c:pt idx="2558">
                  <c:v>0.85033333330000005</c:v>
                </c:pt>
                <c:pt idx="2559">
                  <c:v>0.85066666670000002</c:v>
                </c:pt>
                <c:pt idx="2560">
                  <c:v>0.85099999999999998</c:v>
                </c:pt>
                <c:pt idx="2561">
                  <c:v>0.85133333330000005</c:v>
                </c:pt>
                <c:pt idx="2562">
                  <c:v>0.85166666670000002</c:v>
                </c:pt>
                <c:pt idx="2563">
                  <c:v>0.85199999999999998</c:v>
                </c:pt>
                <c:pt idx="2564">
                  <c:v>0.85199999999999998</c:v>
                </c:pt>
                <c:pt idx="2565">
                  <c:v>0.85233333330000005</c:v>
                </c:pt>
                <c:pt idx="2566">
                  <c:v>0.85266666670000002</c:v>
                </c:pt>
                <c:pt idx="2567">
                  <c:v>0.85299999999999998</c:v>
                </c:pt>
                <c:pt idx="2568">
                  <c:v>0.85333333330000005</c:v>
                </c:pt>
                <c:pt idx="2569">
                  <c:v>0.85366666670000002</c:v>
                </c:pt>
                <c:pt idx="2570">
                  <c:v>0.85399999999999998</c:v>
                </c:pt>
                <c:pt idx="2571">
                  <c:v>0.85433333330000005</c:v>
                </c:pt>
                <c:pt idx="2572">
                  <c:v>0.85466666670000002</c:v>
                </c:pt>
                <c:pt idx="2573">
                  <c:v>0.85499999999999998</c:v>
                </c:pt>
                <c:pt idx="2574">
                  <c:v>0.85533333330000005</c:v>
                </c:pt>
                <c:pt idx="2575">
                  <c:v>0.85566666670000002</c:v>
                </c:pt>
                <c:pt idx="2576">
                  <c:v>0.85599999999999998</c:v>
                </c:pt>
                <c:pt idx="2577">
                  <c:v>0.85633333330000005</c:v>
                </c:pt>
                <c:pt idx="2578">
                  <c:v>0.85666666670000002</c:v>
                </c:pt>
                <c:pt idx="2579">
                  <c:v>0.85699999999999998</c:v>
                </c:pt>
                <c:pt idx="2580">
                  <c:v>0.85733333329999994</c:v>
                </c:pt>
                <c:pt idx="2581">
                  <c:v>0.85733333329999994</c:v>
                </c:pt>
                <c:pt idx="2582">
                  <c:v>0.85766666670000002</c:v>
                </c:pt>
                <c:pt idx="2583">
                  <c:v>0.85799999999999998</c:v>
                </c:pt>
                <c:pt idx="2584">
                  <c:v>0.85833333329999995</c:v>
                </c:pt>
                <c:pt idx="2585">
                  <c:v>0.85866666670000003</c:v>
                </c:pt>
                <c:pt idx="2586">
                  <c:v>0.85899999999999999</c:v>
                </c:pt>
                <c:pt idx="2587">
                  <c:v>0.85933333329999995</c:v>
                </c:pt>
                <c:pt idx="2588">
                  <c:v>0.85966666670000003</c:v>
                </c:pt>
                <c:pt idx="2589">
                  <c:v>0.86</c:v>
                </c:pt>
                <c:pt idx="2590">
                  <c:v>0.86033333329999995</c:v>
                </c:pt>
                <c:pt idx="2591">
                  <c:v>0.86066666670000003</c:v>
                </c:pt>
                <c:pt idx="2592">
                  <c:v>0.86066666670000003</c:v>
                </c:pt>
                <c:pt idx="2593">
                  <c:v>0.86099999999999999</c:v>
                </c:pt>
                <c:pt idx="2594">
                  <c:v>0.86133333329999995</c:v>
                </c:pt>
                <c:pt idx="2595">
                  <c:v>0.86166666670000003</c:v>
                </c:pt>
                <c:pt idx="2596">
                  <c:v>0.86199999999999999</c:v>
                </c:pt>
                <c:pt idx="2597">
                  <c:v>0.86233333329999995</c:v>
                </c:pt>
                <c:pt idx="2598">
                  <c:v>0.86266666670000003</c:v>
                </c:pt>
                <c:pt idx="2599">
                  <c:v>0.86299999999999999</c:v>
                </c:pt>
                <c:pt idx="2600">
                  <c:v>0.86333333329999995</c:v>
                </c:pt>
                <c:pt idx="2601">
                  <c:v>0.86366666670000003</c:v>
                </c:pt>
                <c:pt idx="2602">
                  <c:v>0.86366666670000003</c:v>
                </c:pt>
                <c:pt idx="2603">
                  <c:v>0.86399999999999999</c:v>
                </c:pt>
                <c:pt idx="2604">
                  <c:v>0.86433333329999995</c:v>
                </c:pt>
                <c:pt idx="2605">
                  <c:v>0.86466666670000003</c:v>
                </c:pt>
                <c:pt idx="2606">
                  <c:v>0.86499999999999999</c:v>
                </c:pt>
                <c:pt idx="2607">
                  <c:v>0.86533333329999995</c:v>
                </c:pt>
                <c:pt idx="2608">
                  <c:v>0.86566666670000003</c:v>
                </c:pt>
                <c:pt idx="2609">
                  <c:v>0.86599999999999999</c:v>
                </c:pt>
                <c:pt idx="2610">
                  <c:v>0.86633333329999995</c:v>
                </c:pt>
                <c:pt idx="2611">
                  <c:v>0.86666666670000003</c:v>
                </c:pt>
                <c:pt idx="2612">
                  <c:v>0.86699999999999999</c:v>
                </c:pt>
                <c:pt idx="2613">
                  <c:v>0.86733333329999995</c:v>
                </c:pt>
                <c:pt idx="2614">
                  <c:v>0.86766666670000003</c:v>
                </c:pt>
                <c:pt idx="2615">
                  <c:v>0.86799999999999999</c:v>
                </c:pt>
                <c:pt idx="2616">
                  <c:v>0.86833333329999995</c:v>
                </c:pt>
                <c:pt idx="2617">
                  <c:v>0.86866666670000003</c:v>
                </c:pt>
                <c:pt idx="2618">
                  <c:v>0.86899999999999999</c:v>
                </c:pt>
                <c:pt idx="2619">
                  <c:v>0.86933333329999996</c:v>
                </c:pt>
                <c:pt idx="2620">
                  <c:v>0.86966666670000004</c:v>
                </c:pt>
                <c:pt idx="2621">
                  <c:v>0.87</c:v>
                </c:pt>
                <c:pt idx="2622">
                  <c:v>0.87033333329999996</c:v>
                </c:pt>
                <c:pt idx="2623">
                  <c:v>0.87066666670000004</c:v>
                </c:pt>
                <c:pt idx="2624">
                  <c:v>0.871</c:v>
                </c:pt>
                <c:pt idx="2625">
                  <c:v>0.87133333329999996</c:v>
                </c:pt>
                <c:pt idx="2626">
                  <c:v>0.87166666670000004</c:v>
                </c:pt>
                <c:pt idx="2627">
                  <c:v>0.872</c:v>
                </c:pt>
                <c:pt idx="2628">
                  <c:v>0.872</c:v>
                </c:pt>
                <c:pt idx="2629">
                  <c:v>0.87233333329999996</c:v>
                </c:pt>
                <c:pt idx="2630">
                  <c:v>0.87266666670000004</c:v>
                </c:pt>
                <c:pt idx="2631">
                  <c:v>0.873</c:v>
                </c:pt>
                <c:pt idx="2632">
                  <c:v>0.87333333329999996</c:v>
                </c:pt>
                <c:pt idx="2633">
                  <c:v>0.87366666670000004</c:v>
                </c:pt>
                <c:pt idx="2634">
                  <c:v>0.874</c:v>
                </c:pt>
                <c:pt idx="2635">
                  <c:v>0.87433333329999996</c:v>
                </c:pt>
                <c:pt idx="2636">
                  <c:v>0.87466666670000004</c:v>
                </c:pt>
                <c:pt idx="2637">
                  <c:v>0.875</c:v>
                </c:pt>
                <c:pt idx="2638">
                  <c:v>0.87533333329999996</c:v>
                </c:pt>
                <c:pt idx="2639">
                  <c:v>0.87566666670000004</c:v>
                </c:pt>
                <c:pt idx="2640">
                  <c:v>0.876</c:v>
                </c:pt>
                <c:pt idx="2641">
                  <c:v>0.87633333329999996</c:v>
                </c:pt>
                <c:pt idx="2642">
                  <c:v>0.87666666670000004</c:v>
                </c:pt>
                <c:pt idx="2643">
                  <c:v>0.877</c:v>
                </c:pt>
                <c:pt idx="2644">
                  <c:v>0.87733333329999996</c:v>
                </c:pt>
                <c:pt idx="2645">
                  <c:v>0.87766666670000004</c:v>
                </c:pt>
                <c:pt idx="2646">
                  <c:v>0.878</c:v>
                </c:pt>
                <c:pt idx="2647">
                  <c:v>0.87833333329999996</c:v>
                </c:pt>
                <c:pt idx="2648">
                  <c:v>0.87866666670000004</c:v>
                </c:pt>
                <c:pt idx="2649">
                  <c:v>0.879</c:v>
                </c:pt>
                <c:pt idx="2650">
                  <c:v>0.87933333329999996</c:v>
                </c:pt>
                <c:pt idx="2651">
                  <c:v>0.87966666670000004</c:v>
                </c:pt>
                <c:pt idx="2652">
                  <c:v>0.87966666670000004</c:v>
                </c:pt>
                <c:pt idx="2653">
                  <c:v>0.88</c:v>
                </c:pt>
                <c:pt idx="2654">
                  <c:v>0.88033333329999996</c:v>
                </c:pt>
                <c:pt idx="2655">
                  <c:v>0.88066666670000004</c:v>
                </c:pt>
                <c:pt idx="2656">
                  <c:v>0.88066666670000004</c:v>
                </c:pt>
                <c:pt idx="2657">
                  <c:v>0.88100000000000001</c:v>
                </c:pt>
                <c:pt idx="2658">
                  <c:v>0.88133333329999997</c:v>
                </c:pt>
                <c:pt idx="2659">
                  <c:v>0.88166666670000005</c:v>
                </c:pt>
                <c:pt idx="2660">
                  <c:v>0.88200000000000001</c:v>
                </c:pt>
                <c:pt idx="2661">
                  <c:v>0.88233333329999997</c:v>
                </c:pt>
                <c:pt idx="2662">
                  <c:v>0.88266666670000005</c:v>
                </c:pt>
                <c:pt idx="2663">
                  <c:v>0.88300000000000001</c:v>
                </c:pt>
                <c:pt idx="2664">
                  <c:v>0.88333333329999997</c:v>
                </c:pt>
                <c:pt idx="2665">
                  <c:v>0.88366666670000005</c:v>
                </c:pt>
                <c:pt idx="2666">
                  <c:v>0.88400000000000001</c:v>
                </c:pt>
                <c:pt idx="2667">
                  <c:v>0.88433333329999997</c:v>
                </c:pt>
                <c:pt idx="2668">
                  <c:v>0.88466666670000005</c:v>
                </c:pt>
                <c:pt idx="2669">
                  <c:v>0.88500000000000001</c:v>
                </c:pt>
                <c:pt idx="2670">
                  <c:v>0.88533333329999997</c:v>
                </c:pt>
                <c:pt idx="2671">
                  <c:v>0.88566666670000005</c:v>
                </c:pt>
                <c:pt idx="2672">
                  <c:v>0.88600000000000001</c:v>
                </c:pt>
                <c:pt idx="2673">
                  <c:v>0.88633333329999997</c:v>
                </c:pt>
                <c:pt idx="2674">
                  <c:v>0.88666666670000005</c:v>
                </c:pt>
                <c:pt idx="2675">
                  <c:v>0.88700000000000001</c:v>
                </c:pt>
                <c:pt idx="2676">
                  <c:v>0.88733333329999997</c:v>
                </c:pt>
                <c:pt idx="2677">
                  <c:v>0.88766666670000005</c:v>
                </c:pt>
                <c:pt idx="2678">
                  <c:v>0.88800000000000001</c:v>
                </c:pt>
                <c:pt idx="2679">
                  <c:v>0.88833333329999997</c:v>
                </c:pt>
                <c:pt idx="2680">
                  <c:v>0.88866666670000005</c:v>
                </c:pt>
                <c:pt idx="2681">
                  <c:v>0.88900000000000001</c:v>
                </c:pt>
                <c:pt idx="2682">
                  <c:v>0.88933333329999997</c:v>
                </c:pt>
                <c:pt idx="2683">
                  <c:v>0.88966666670000005</c:v>
                </c:pt>
                <c:pt idx="2684">
                  <c:v>0.89</c:v>
                </c:pt>
                <c:pt idx="2685">
                  <c:v>0.89033333329999997</c:v>
                </c:pt>
                <c:pt idx="2686">
                  <c:v>0.89066666670000005</c:v>
                </c:pt>
                <c:pt idx="2687">
                  <c:v>0.89066666670000005</c:v>
                </c:pt>
                <c:pt idx="2688">
                  <c:v>0.89066666670000005</c:v>
                </c:pt>
                <c:pt idx="2689">
                  <c:v>0.89100000000000001</c:v>
                </c:pt>
                <c:pt idx="2690">
                  <c:v>0.89133333329999997</c:v>
                </c:pt>
                <c:pt idx="2691">
                  <c:v>0.89166666670000005</c:v>
                </c:pt>
                <c:pt idx="2692">
                  <c:v>0.89200000000000002</c:v>
                </c:pt>
                <c:pt idx="2693">
                  <c:v>0.89233333329999998</c:v>
                </c:pt>
                <c:pt idx="2694">
                  <c:v>0.89266666670000006</c:v>
                </c:pt>
                <c:pt idx="2695">
                  <c:v>0.89300000000000002</c:v>
                </c:pt>
                <c:pt idx="2696">
                  <c:v>0.89333333329999998</c:v>
                </c:pt>
                <c:pt idx="2697">
                  <c:v>0.89366666669999995</c:v>
                </c:pt>
                <c:pt idx="2698">
                  <c:v>0.89400000000000002</c:v>
                </c:pt>
                <c:pt idx="2699">
                  <c:v>0.89433333329999998</c:v>
                </c:pt>
                <c:pt idx="2700">
                  <c:v>0.89466666669999995</c:v>
                </c:pt>
                <c:pt idx="2701">
                  <c:v>0.89500000000000002</c:v>
                </c:pt>
                <c:pt idx="2702">
                  <c:v>0.89533333329999998</c:v>
                </c:pt>
                <c:pt idx="2703">
                  <c:v>0.89566666669999995</c:v>
                </c:pt>
                <c:pt idx="2704">
                  <c:v>0.89600000000000002</c:v>
                </c:pt>
                <c:pt idx="2705">
                  <c:v>0.89633333329999998</c:v>
                </c:pt>
                <c:pt idx="2706">
                  <c:v>0.89666666669999995</c:v>
                </c:pt>
                <c:pt idx="2707">
                  <c:v>0.89666666669999995</c:v>
                </c:pt>
                <c:pt idx="2708">
                  <c:v>0.89700000000000002</c:v>
                </c:pt>
                <c:pt idx="2709">
                  <c:v>0.89733333329999998</c:v>
                </c:pt>
                <c:pt idx="2710">
                  <c:v>0.89766666669999995</c:v>
                </c:pt>
                <c:pt idx="2711">
                  <c:v>0.89766666669999995</c:v>
                </c:pt>
                <c:pt idx="2712">
                  <c:v>0.89800000000000002</c:v>
                </c:pt>
                <c:pt idx="2713">
                  <c:v>0.89833333329999998</c:v>
                </c:pt>
                <c:pt idx="2714">
                  <c:v>0.89866666669999995</c:v>
                </c:pt>
                <c:pt idx="2715">
                  <c:v>0.89900000000000002</c:v>
                </c:pt>
                <c:pt idx="2716">
                  <c:v>0.89933333329999998</c:v>
                </c:pt>
                <c:pt idx="2717">
                  <c:v>0.89966666669999995</c:v>
                </c:pt>
                <c:pt idx="2718">
                  <c:v>0.9</c:v>
                </c:pt>
                <c:pt idx="2719">
                  <c:v>0.90033333329999998</c:v>
                </c:pt>
                <c:pt idx="2720">
                  <c:v>0.90066666669999995</c:v>
                </c:pt>
                <c:pt idx="2721">
                  <c:v>0.90100000000000002</c:v>
                </c:pt>
                <c:pt idx="2722">
                  <c:v>0.90133333329999998</c:v>
                </c:pt>
                <c:pt idx="2723">
                  <c:v>0.90166666669999995</c:v>
                </c:pt>
                <c:pt idx="2724">
                  <c:v>0.90200000000000002</c:v>
                </c:pt>
                <c:pt idx="2725">
                  <c:v>0.90233333329999998</c:v>
                </c:pt>
                <c:pt idx="2726">
                  <c:v>0.90266666669999995</c:v>
                </c:pt>
                <c:pt idx="2727">
                  <c:v>0.90300000000000002</c:v>
                </c:pt>
                <c:pt idx="2728">
                  <c:v>0.90300000000000002</c:v>
                </c:pt>
                <c:pt idx="2729">
                  <c:v>0.90333333329999999</c:v>
                </c:pt>
                <c:pt idx="2730">
                  <c:v>0.90366666669999995</c:v>
                </c:pt>
                <c:pt idx="2731">
                  <c:v>0.90400000000000003</c:v>
                </c:pt>
                <c:pt idx="2732">
                  <c:v>0.90433333329999999</c:v>
                </c:pt>
                <c:pt idx="2733">
                  <c:v>0.90466666669999996</c:v>
                </c:pt>
                <c:pt idx="2734">
                  <c:v>0.90500000000000003</c:v>
                </c:pt>
                <c:pt idx="2735">
                  <c:v>0.90533333329999999</c:v>
                </c:pt>
                <c:pt idx="2736">
                  <c:v>0.90566666669999996</c:v>
                </c:pt>
                <c:pt idx="2737">
                  <c:v>0.90600000000000003</c:v>
                </c:pt>
                <c:pt idx="2738">
                  <c:v>0.90633333329999999</c:v>
                </c:pt>
                <c:pt idx="2739">
                  <c:v>0.90666666669999996</c:v>
                </c:pt>
                <c:pt idx="2740">
                  <c:v>0.90700000000000003</c:v>
                </c:pt>
                <c:pt idx="2741">
                  <c:v>0.90733333329999999</c:v>
                </c:pt>
                <c:pt idx="2742">
                  <c:v>0.90766666669999996</c:v>
                </c:pt>
                <c:pt idx="2743">
                  <c:v>0.90800000000000003</c:v>
                </c:pt>
                <c:pt idx="2744">
                  <c:v>0.90833333329999999</c:v>
                </c:pt>
                <c:pt idx="2745">
                  <c:v>0.90866666669999996</c:v>
                </c:pt>
                <c:pt idx="2746">
                  <c:v>0.90900000000000003</c:v>
                </c:pt>
                <c:pt idx="2747">
                  <c:v>0.90933333329999999</c:v>
                </c:pt>
                <c:pt idx="2748">
                  <c:v>0.90966666669999996</c:v>
                </c:pt>
                <c:pt idx="2749">
                  <c:v>0.90966666669999996</c:v>
                </c:pt>
                <c:pt idx="2750">
                  <c:v>0.91</c:v>
                </c:pt>
                <c:pt idx="2751">
                  <c:v>0.91033333329999999</c:v>
                </c:pt>
                <c:pt idx="2752">
                  <c:v>0.91066666669999996</c:v>
                </c:pt>
                <c:pt idx="2753">
                  <c:v>0.91100000000000003</c:v>
                </c:pt>
                <c:pt idx="2754">
                  <c:v>0.91133333329999999</c:v>
                </c:pt>
                <c:pt idx="2755">
                  <c:v>0.91133333329999999</c:v>
                </c:pt>
                <c:pt idx="2756">
                  <c:v>0.91166666669999996</c:v>
                </c:pt>
                <c:pt idx="2757">
                  <c:v>0.91200000000000003</c:v>
                </c:pt>
                <c:pt idx="2758">
                  <c:v>0.91233333329999999</c:v>
                </c:pt>
                <c:pt idx="2759">
                  <c:v>0.91266666669999996</c:v>
                </c:pt>
                <c:pt idx="2760">
                  <c:v>0.91300000000000003</c:v>
                </c:pt>
                <c:pt idx="2761">
                  <c:v>0.91333333329999999</c:v>
                </c:pt>
                <c:pt idx="2762">
                  <c:v>0.91366666669999996</c:v>
                </c:pt>
                <c:pt idx="2763">
                  <c:v>0.91400000000000003</c:v>
                </c:pt>
                <c:pt idx="2764">
                  <c:v>0.9143333333</c:v>
                </c:pt>
                <c:pt idx="2765">
                  <c:v>0.91466666669999996</c:v>
                </c:pt>
                <c:pt idx="2766">
                  <c:v>0.91500000000000004</c:v>
                </c:pt>
                <c:pt idx="2767">
                  <c:v>0.91500000000000004</c:v>
                </c:pt>
                <c:pt idx="2768">
                  <c:v>0.9153333333</c:v>
                </c:pt>
                <c:pt idx="2769">
                  <c:v>0.91566666669999996</c:v>
                </c:pt>
                <c:pt idx="2770">
                  <c:v>0.91566666669999996</c:v>
                </c:pt>
                <c:pt idx="2771">
                  <c:v>0.91600000000000004</c:v>
                </c:pt>
                <c:pt idx="2772">
                  <c:v>0.9163333333</c:v>
                </c:pt>
                <c:pt idx="2773">
                  <c:v>0.91666666669999997</c:v>
                </c:pt>
                <c:pt idx="2774">
                  <c:v>0.91700000000000004</c:v>
                </c:pt>
                <c:pt idx="2775">
                  <c:v>0.9173333333</c:v>
                </c:pt>
                <c:pt idx="2776">
                  <c:v>0.91766666669999997</c:v>
                </c:pt>
                <c:pt idx="2777">
                  <c:v>0.91800000000000004</c:v>
                </c:pt>
                <c:pt idx="2778">
                  <c:v>0.9183333333</c:v>
                </c:pt>
                <c:pt idx="2779">
                  <c:v>0.91866666669999997</c:v>
                </c:pt>
                <c:pt idx="2780">
                  <c:v>0.91900000000000004</c:v>
                </c:pt>
                <c:pt idx="2781">
                  <c:v>0.9193333333</c:v>
                </c:pt>
                <c:pt idx="2782">
                  <c:v>0.91966666669999997</c:v>
                </c:pt>
                <c:pt idx="2783">
                  <c:v>0.92</c:v>
                </c:pt>
                <c:pt idx="2784">
                  <c:v>0.9203333333</c:v>
                </c:pt>
                <c:pt idx="2785">
                  <c:v>0.92066666669999997</c:v>
                </c:pt>
                <c:pt idx="2786">
                  <c:v>0.92100000000000004</c:v>
                </c:pt>
                <c:pt idx="2787">
                  <c:v>0.9213333333</c:v>
                </c:pt>
                <c:pt idx="2788">
                  <c:v>0.92166666669999997</c:v>
                </c:pt>
                <c:pt idx="2789">
                  <c:v>0.92200000000000004</c:v>
                </c:pt>
                <c:pt idx="2790">
                  <c:v>0.9223333333</c:v>
                </c:pt>
                <c:pt idx="2791">
                  <c:v>0.9223333333</c:v>
                </c:pt>
                <c:pt idx="2792">
                  <c:v>0.92266666669999997</c:v>
                </c:pt>
                <c:pt idx="2793">
                  <c:v>0.92300000000000004</c:v>
                </c:pt>
                <c:pt idx="2794">
                  <c:v>0.9233333333</c:v>
                </c:pt>
                <c:pt idx="2795">
                  <c:v>0.92366666669999997</c:v>
                </c:pt>
                <c:pt idx="2796">
                  <c:v>0.92400000000000004</c:v>
                </c:pt>
                <c:pt idx="2797">
                  <c:v>0.9243333333</c:v>
                </c:pt>
                <c:pt idx="2798">
                  <c:v>0.92466666669999997</c:v>
                </c:pt>
                <c:pt idx="2799">
                  <c:v>0.92466666669999997</c:v>
                </c:pt>
                <c:pt idx="2800">
                  <c:v>0.92500000000000004</c:v>
                </c:pt>
                <c:pt idx="2801">
                  <c:v>0.9253333333</c:v>
                </c:pt>
                <c:pt idx="2802">
                  <c:v>0.92566666669999997</c:v>
                </c:pt>
                <c:pt idx="2803">
                  <c:v>0.92566666669999997</c:v>
                </c:pt>
                <c:pt idx="2804">
                  <c:v>0.92600000000000005</c:v>
                </c:pt>
                <c:pt idx="2805">
                  <c:v>0.92633333330000001</c:v>
                </c:pt>
                <c:pt idx="2806">
                  <c:v>0.92666666669999997</c:v>
                </c:pt>
                <c:pt idx="2807">
                  <c:v>0.92700000000000005</c:v>
                </c:pt>
                <c:pt idx="2808">
                  <c:v>0.92700000000000005</c:v>
                </c:pt>
                <c:pt idx="2809">
                  <c:v>0.92733333330000001</c:v>
                </c:pt>
                <c:pt idx="2810">
                  <c:v>0.92766666669999998</c:v>
                </c:pt>
                <c:pt idx="2811">
                  <c:v>0.92800000000000005</c:v>
                </c:pt>
                <c:pt idx="2812">
                  <c:v>0.92833333330000001</c:v>
                </c:pt>
                <c:pt idx="2813">
                  <c:v>0.92866666669999998</c:v>
                </c:pt>
                <c:pt idx="2814">
                  <c:v>0.92900000000000005</c:v>
                </c:pt>
                <c:pt idx="2815">
                  <c:v>0.92933333330000001</c:v>
                </c:pt>
                <c:pt idx="2816">
                  <c:v>0.92966666669999998</c:v>
                </c:pt>
                <c:pt idx="2817">
                  <c:v>0.92966666669999998</c:v>
                </c:pt>
                <c:pt idx="2818">
                  <c:v>0.93</c:v>
                </c:pt>
                <c:pt idx="2819">
                  <c:v>0.93033333330000001</c:v>
                </c:pt>
                <c:pt idx="2820">
                  <c:v>0.93066666669999998</c:v>
                </c:pt>
                <c:pt idx="2821">
                  <c:v>0.93100000000000005</c:v>
                </c:pt>
                <c:pt idx="2822">
                  <c:v>0.93133333330000001</c:v>
                </c:pt>
                <c:pt idx="2823">
                  <c:v>0.93133333330000001</c:v>
                </c:pt>
                <c:pt idx="2824">
                  <c:v>0.93166666669999998</c:v>
                </c:pt>
                <c:pt idx="2825">
                  <c:v>0.93200000000000005</c:v>
                </c:pt>
                <c:pt idx="2826">
                  <c:v>0.93233333330000001</c:v>
                </c:pt>
                <c:pt idx="2827">
                  <c:v>0.93266666669999998</c:v>
                </c:pt>
                <c:pt idx="2828">
                  <c:v>0.93300000000000005</c:v>
                </c:pt>
                <c:pt idx="2829">
                  <c:v>0.93333333330000001</c:v>
                </c:pt>
                <c:pt idx="2830">
                  <c:v>0.93366666669999998</c:v>
                </c:pt>
                <c:pt idx="2831">
                  <c:v>0.93400000000000005</c:v>
                </c:pt>
                <c:pt idx="2832">
                  <c:v>0.93433333330000001</c:v>
                </c:pt>
                <c:pt idx="2833">
                  <c:v>0.93433333330000001</c:v>
                </c:pt>
                <c:pt idx="2834">
                  <c:v>0.93466666669999998</c:v>
                </c:pt>
                <c:pt idx="2835">
                  <c:v>0.93500000000000005</c:v>
                </c:pt>
                <c:pt idx="2836">
                  <c:v>0.93533333330000001</c:v>
                </c:pt>
                <c:pt idx="2837">
                  <c:v>0.93566666669999998</c:v>
                </c:pt>
                <c:pt idx="2838">
                  <c:v>0.93600000000000005</c:v>
                </c:pt>
                <c:pt idx="2839">
                  <c:v>0.93633333330000001</c:v>
                </c:pt>
                <c:pt idx="2840">
                  <c:v>0.93666666669999998</c:v>
                </c:pt>
                <c:pt idx="2841">
                  <c:v>0.93700000000000006</c:v>
                </c:pt>
                <c:pt idx="2842">
                  <c:v>0.93700000000000006</c:v>
                </c:pt>
                <c:pt idx="2843">
                  <c:v>0.93733333330000002</c:v>
                </c:pt>
                <c:pt idx="2844">
                  <c:v>0.93766666669999998</c:v>
                </c:pt>
                <c:pt idx="2845">
                  <c:v>0.93766666669999998</c:v>
                </c:pt>
                <c:pt idx="2846">
                  <c:v>0.93799999999999994</c:v>
                </c:pt>
                <c:pt idx="2847">
                  <c:v>0.93833333330000002</c:v>
                </c:pt>
                <c:pt idx="2848">
                  <c:v>0.93866666669999999</c:v>
                </c:pt>
                <c:pt idx="2849">
                  <c:v>0.93899999999999995</c:v>
                </c:pt>
                <c:pt idx="2850">
                  <c:v>0.93933333330000002</c:v>
                </c:pt>
                <c:pt idx="2851">
                  <c:v>0.93933333330000002</c:v>
                </c:pt>
                <c:pt idx="2852">
                  <c:v>0.93966666669999999</c:v>
                </c:pt>
                <c:pt idx="2853">
                  <c:v>0.94</c:v>
                </c:pt>
                <c:pt idx="2854">
                  <c:v>0.94</c:v>
                </c:pt>
                <c:pt idx="2855">
                  <c:v>0.94033333330000002</c:v>
                </c:pt>
                <c:pt idx="2856">
                  <c:v>0.94066666669999999</c:v>
                </c:pt>
                <c:pt idx="2857">
                  <c:v>0.94099999999999995</c:v>
                </c:pt>
                <c:pt idx="2858">
                  <c:v>0.94133333330000002</c:v>
                </c:pt>
                <c:pt idx="2859">
                  <c:v>0.94166666669999999</c:v>
                </c:pt>
                <c:pt idx="2860">
                  <c:v>0.94199999999999995</c:v>
                </c:pt>
                <c:pt idx="2861">
                  <c:v>0.94233333330000002</c:v>
                </c:pt>
                <c:pt idx="2862">
                  <c:v>0.94266666669999999</c:v>
                </c:pt>
                <c:pt idx="2863">
                  <c:v>0.94266666669999999</c:v>
                </c:pt>
                <c:pt idx="2864">
                  <c:v>0.94299999999999995</c:v>
                </c:pt>
                <c:pt idx="2865">
                  <c:v>0.94333333330000002</c:v>
                </c:pt>
                <c:pt idx="2866">
                  <c:v>0.94366666669999999</c:v>
                </c:pt>
                <c:pt idx="2867">
                  <c:v>0.94399999999999995</c:v>
                </c:pt>
                <c:pt idx="2868">
                  <c:v>0.94433333330000002</c:v>
                </c:pt>
                <c:pt idx="2869">
                  <c:v>0.94466666669999999</c:v>
                </c:pt>
                <c:pt idx="2870">
                  <c:v>0.94499999999999995</c:v>
                </c:pt>
                <c:pt idx="2871">
                  <c:v>0.94533333330000002</c:v>
                </c:pt>
                <c:pt idx="2872">
                  <c:v>0.94566666669999999</c:v>
                </c:pt>
                <c:pt idx="2873">
                  <c:v>0.94599999999999995</c:v>
                </c:pt>
                <c:pt idx="2874">
                  <c:v>0.94633333330000002</c:v>
                </c:pt>
                <c:pt idx="2875">
                  <c:v>0.94666666669999999</c:v>
                </c:pt>
                <c:pt idx="2876">
                  <c:v>0.94699999999999995</c:v>
                </c:pt>
                <c:pt idx="2877">
                  <c:v>0.94733333330000002</c:v>
                </c:pt>
                <c:pt idx="2878">
                  <c:v>0.94766666669999999</c:v>
                </c:pt>
                <c:pt idx="2879">
                  <c:v>0.94799999999999995</c:v>
                </c:pt>
                <c:pt idx="2880">
                  <c:v>0.94833333330000003</c:v>
                </c:pt>
                <c:pt idx="2881">
                  <c:v>0.94833333330000003</c:v>
                </c:pt>
                <c:pt idx="2882">
                  <c:v>0.94866666669999999</c:v>
                </c:pt>
                <c:pt idx="2883">
                  <c:v>0.94899999999999995</c:v>
                </c:pt>
                <c:pt idx="2884">
                  <c:v>0.94933333330000003</c:v>
                </c:pt>
                <c:pt idx="2885">
                  <c:v>0.9496666667</c:v>
                </c:pt>
                <c:pt idx="2886">
                  <c:v>0.9496666667</c:v>
                </c:pt>
                <c:pt idx="2887">
                  <c:v>0.9496666667</c:v>
                </c:pt>
                <c:pt idx="2888">
                  <c:v>0.95</c:v>
                </c:pt>
                <c:pt idx="2889">
                  <c:v>0.95033333330000003</c:v>
                </c:pt>
                <c:pt idx="2890">
                  <c:v>0.9506666667</c:v>
                </c:pt>
                <c:pt idx="2891">
                  <c:v>0.95099999999999996</c:v>
                </c:pt>
                <c:pt idx="2892">
                  <c:v>0.95099999999999996</c:v>
                </c:pt>
                <c:pt idx="2893">
                  <c:v>0.95099999999999996</c:v>
                </c:pt>
                <c:pt idx="2894">
                  <c:v>0.95133333330000003</c:v>
                </c:pt>
                <c:pt idx="2895">
                  <c:v>0.9516666667</c:v>
                </c:pt>
                <c:pt idx="2896">
                  <c:v>0.9516666667</c:v>
                </c:pt>
                <c:pt idx="2897">
                  <c:v>0.95199999999999996</c:v>
                </c:pt>
                <c:pt idx="2898">
                  <c:v>0.95233333330000003</c:v>
                </c:pt>
                <c:pt idx="2899">
                  <c:v>0.9526666667</c:v>
                </c:pt>
                <c:pt idx="2900">
                  <c:v>0.95299999999999996</c:v>
                </c:pt>
                <c:pt idx="2901">
                  <c:v>0.95333333330000003</c:v>
                </c:pt>
                <c:pt idx="2902">
                  <c:v>0.9536666667</c:v>
                </c:pt>
                <c:pt idx="2903">
                  <c:v>0.95399999999999996</c:v>
                </c:pt>
                <c:pt idx="2904">
                  <c:v>0.95433333330000003</c:v>
                </c:pt>
                <c:pt idx="2905">
                  <c:v>0.9546666667</c:v>
                </c:pt>
                <c:pt idx="2906">
                  <c:v>0.95499999999999996</c:v>
                </c:pt>
                <c:pt idx="2907">
                  <c:v>0.95499999999999996</c:v>
                </c:pt>
                <c:pt idx="2908">
                  <c:v>0.95533333330000003</c:v>
                </c:pt>
                <c:pt idx="2909">
                  <c:v>0.9556666667</c:v>
                </c:pt>
                <c:pt idx="2910">
                  <c:v>0.95599999999999996</c:v>
                </c:pt>
                <c:pt idx="2911">
                  <c:v>0.95633333330000003</c:v>
                </c:pt>
                <c:pt idx="2912">
                  <c:v>0.9566666667</c:v>
                </c:pt>
                <c:pt idx="2913">
                  <c:v>0.95699999999999996</c:v>
                </c:pt>
                <c:pt idx="2914">
                  <c:v>0.95733333330000003</c:v>
                </c:pt>
                <c:pt idx="2915">
                  <c:v>0.9576666667</c:v>
                </c:pt>
                <c:pt idx="2916">
                  <c:v>0.95799999999999996</c:v>
                </c:pt>
                <c:pt idx="2917">
                  <c:v>0.95799999999999996</c:v>
                </c:pt>
                <c:pt idx="2918">
                  <c:v>0.95833333330000003</c:v>
                </c:pt>
                <c:pt idx="2919">
                  <c:v>0.9586666667</c:v>
                </c:pt>
                <c:pt idx="2920">
                  <c:v>0.95899999999999996</c:v>
                </c:pt>
                <c:pt idx="2921">
                  <c:v>0.95899999999999996</c:v>
                </c:pt>
                <c:pt idx="2922">
                  <c:v>0.95933333330000004</c:v>
                </c:pt>
                <c:pt idx="2923">
                  <c:v>0.95933333330000004</c:v>
                </c:pt>
                <c:pt idx="2924">
                  <c:v>0.9596666667</c:v>
                </c:pt>
                <c:pt idx="2925">
                  <c:v>0.9596666667</c:v>
                </c:pt>
                <c:pt idx="2926">
                  <c:v>0.96</c:v>
                </c:pt>
                <c:pt idx="2927">
                  <c:v>0.96</c:v>
                </c:pt>
                <c:pt idx="2928">
                  <c:v>0.96</c:v>
                </c:pt>
                <c:pt idx="2929">
                  <c:v>0.96033333330000004</c:v>
                </c:pt>
                <c:pt idx="2930">
                  <c:v>0.96033333330000004</c:v>
                </c:pt>
                <c:pt idx="2931">
                  <c:v>0.9606666667</c:v>
                </c:pt>
                <c:pt idx="2932">
                  <c:v>0.96099999999999997</c:v>
                </c:pt>
                <c:pt idx="2933">
                  <c:v>0.96133333330000004</c:v>
                </c:pt>
                <c:pt idx="2934">
                  <c:v>0.96166666670000001</c:v>
                </c:pt>
                <c:pt idx="2935">
                  <c:v>0.96166666670000001</c:v>
                </c:pt>
                <c:pt idx="2936">
                  <c:v>0.96199999999999997</c:v>
                </c:pt>
                <c:pt idx="2937">
                  <c:v>0.96199999999999997</c:v>
                </c:pt>
                <c:pt idx="2938">
                  <c:v>0.96199999999999997</c:v>
                </c:pt>
                <c:pt idx="2939">
                  <c:v>0.96233333330000004</c:v>
                </c:pt>
                <c:pt idx="2940">
                  <c:v>0.96266666670000001</c:v>
                </c:pt>
                <c:pt idx="2941">
                  <c:v>0.96299999999999997</c:v>
                </c:pt>
                <c:pt idx="2942">
                  <c:v>0.96333333330000004</c:v>
                </c:pt>
                <c:pt idx="2943">
                  <c:v>0.96366666670000001</c:v>
                </c:pt>
                <c:pt idx="2944">
                  <c:v>0.96366666670000001</c:v>
                </c:pt>
                <c:pt idx="2945">
                  <c:v>0.96366666670000001</c:v>
                </c:pt>
                <c:pt idx="2946">
                  <c:v>0.96399999999999997</c:v>
                </c:pt>
                <c:pt idx="2947">
                  <c:v>0.96399999999999997</c:v>
                </c:pt>
                <c:pt idx="2948">
                  <c:v>0.96399999999999997</c:v>
                </c:pt>
                <c:pt idx="2949">
                  <c:v>0.96399999999999997</c:v>
                </c:pt>
                <c:pt idx="2950">
                  <c:v>0.96433333330000004</c:v>
                </c:pt>
                <c:pt idx="2951">
                  <c:v>0.96433333330000004</c:v>
                </c:pt>
                <c:pt idx="2952">
                  <c:v>0.96466666670000001</c:v>
                </c:pt>
                <c:pt idx="2953">
                  <c:v>0.96499999999999997</c:v>
                </c:pt>
                <c:pt idx="2954">
                  <c:v>0.96499999999999997</c:v>
                </c:pt>
                <c:pt idx="2955">
                  <c:v>0.96499999999999997</c:v>
                </c:pt>
                <c:pt idx="2956">
                  <c:v>0.96499999999999997</c:v>
                </c:pt>
                <c:pt idx="2957">
                  <c:v>0.96533333330000004</c:v>
                </c:pt>
                <c:pt idx="2958">
                  <c:v>0.96566666670000001</c:v>
                </c:pt>
                <c:pt idx="2959">
                  <c:v>0.96599999999999997</c:v>
                </c:pt>
                <c:pt idx="2960">
                  <c:v>0.96633333330000004</c:v>
                </c:pt>
                <c:pt idx="2961">
                  <c:v>0.96666666670000001</c:v>
                </c:pt>
                <c:pt idx="2962">
                  <c:v>0.96699999999999997</c:v>
                </c:pt>
                <c:pt idx="2963">
                  <c:v>0.96699999999999997</c:v>
                </c:pt>
                <c:pt idx="2964">
                  <c:v>0.96699999999999997</c:v>
                </c:pt>
                <c:pt idx="2965">
                  <c:v>0.96699999999999997</c:v>
                </c:pt>
                <c:pt idx="2966">
                  <c:v>0.96699999999999997</c:v>
                </c:pt>
                <c:pt idx="2967">
                  <c:v>0.96699999999999997</c:v>
                </c:pt>
                <c:pt idx="2968">
                  <c:v>0.96699999999999997</c:v>
                </c:pt>
                <c:pt idx="2969">
                  <c:v>0.96733333330000004</c:v>
                </c:pt>
                <c:pt idx="2970">
                  <c:v>0.96733333330000004</c:v>
                </c:pt>
                <c:pt idx="2971">
                  <c:v>0.96766666670000001</c:v>
                </c:pt>
                <c:pt idx="2972">
                  <c:v>0.96766666670000001</c:v>
                </c:pt>
                <c:pt idx="2973">
                  <c:v>0.96799999999999997</c:v>
                </c:pt>
                <c:pt idx="2974">
                  <c:v>0.96833333330000004</c:v>
                </c:pt>
                <c:pt idx="2975">
                  <c:v>0.96866666670000001</c:v>
                </c:pt>
                <c:pt idx="2976">
                  <c:v>0.96866666670000001</c:v>
                </c:pt>
                <c:pt idx="2977">
                  <c:v>0.96899999999999997</c:v>
                </c:pt>
                <c:pt idx="2978">
                  <c:v>0.96933333330000004</c:v>
                </c:pt>
                <c:pt idx="2979">
                  <c:v>0.96966666670000001</c:v>
                </c:pt>
                <c:pt idx="2980">
                  <c:v>0.97</c:v>
                </c:pt>
                <c:pt idx="2981">
                  <c:v>0.97</c:v>
                </c:pt>
                <c:pt idx="2982">
                  <c:v>0.97033333330000004</c:v>
                </c:pt>
                <c:pt idx="2983">
                  <c:v>0.97066666670000001</c:v>
                </c:pt>
                <c:pt idx="2984">
                  <c:v>0.97066666670000001</c:v>
                </c:pt>
                <c:pt idx="2985">
                  <c:v>0.97099999999999997</c:v>
                </c:pt>
                <c:pt idx="2986">
                  <c:v>0.97133333330000005</c:v>
                </c:pt>
                <c:pt idx="2987">
                  <c:v>0.97133333330000005</c:v>
                </c:pt>
                <c:pt idx="2988">
                  <c:v>0.97166666670000001</c:v>
                </c:pt>
                <c:pt idx="2989">
                  <c:v>0.97166666670000001</c:v>
                </c:pt>
                <c:pt idx="2990">
                  <c:v>0.97166666670000001</c:v>
                </c:pt>
                <c:pt idx="2991">
                  <c:v>0.97199999999999998</c:v>
                </c:pt>
                <c:pt idx="2992">
                  <c:v>0.97233333330000005</c:v>
                </c:pt>
                <c:pt idx="2993">
                  <c:v>0.97233333330000005</c:v>
                </c:pt>
                <c:pt idx="2994">
                  <c:v>0.97233333330000005</c:v>
                </c:pt>
                <c:pt idx="2995">
                  <c:v>0.97233333330000005</c:v>
                </c:pt>
                <c:pt idx="2996">
                  <c:v>0.97233333330000005</c:v>
                </c:pt>
                <c:pt idx="2997">
                  <c:v>0.97233333330000005</c:v>
                </c:pt>
                <c:pt idx="2998">
                  <c:v>0.97266666670000002</c:v>
                </c:pt>
                <c:pt idx="2999">
                  <c:v>0.97299999999999998</c:v>
                </c:pt>
                <c:pt idx="3000">
                  <c:v>0.97333333330000005</c:v>
                </c:pt>
                <c:pt idx="3001">
                  <c:v>0.97366666670000002</c:v>
                </c:pt>
                <c:pt idx="3002">
                  <c:v>0.97366666670000002</c:v>
                </c:pt>
                <c:pt idx="3003">
                  <c:v>0.97366666670000002</c:v>
                </c:pt>
                <c:pt idx="3004">
                  <c:v>0.97399999999999998</c:v>
                </c:pt>
                <c:pt idx="3005">
                  <c:v>0.97433333330000005</c:v>
                </c:pt>
                <c:pt idx="3006">
                  <c:v>0.97433333330000005</c:v>
                </c:pt>
                <c:pt idx="3007">
                  <c:v>0.97433333330000005</c:v>
                </c:pt>
                <c:pt idx="3008">
                  <c:v>0.97433333330000005</c:v>
                </c:pt>
                <c:pt idx="3009">
                  <c:v>0.97433333330000005</c:v>
                </c:pt>
                <c:pt idx="3010">
                  <c:v>0.97433333330000005</c:v>
                </c:pt>
                <c:pt idx="3011">
                  <c:v>0.97433333330000005</c:v>
                </c:pt>
                <c:pt idx="3012">
                  <c:v>0.97433333330000005</c:v>
                </c:pt>
                <c:pt idx="3013">
                  <c:v>0.97433333330000005</c:v>
                </c:pt>
                <c:pt idx="3014">
                  <c:v>0.97466666670000002</c:v>
                </c:pt>
                <c:pt idx="3015">
                  <c:v>0.97499999999999998</c:v>
                </c:pt>
                <c:pt idx="3016">
                  <c:v>0.97533333330000005</c:v>
                </c:pt>
                <c:pt idx="3017">
                  <c:v>0.97533333330000005</c:v>
                </c:pt>
                <c:pt idx="3018">
                  <c:v>0.97533333330000005</c:v>
                </c:pt>
                <c:pt idx="3019">
                  <c:v>0.97533333330000005</c:v>
                </c:pt>
                <c:pt idx="3020">
                  <c:v>0.97533333330000005</c:v>
                </c:pt>
                <c:pt idx="3021">
                  <c:v>0.97533333330000005</c:v>
                </c:pt>
                <c:pt idx="3022">
                  <c:v>0.97566666670000002</c:v>
                </c:pt>
                <c:pt idx="3023">
                  <c:v>0.97599999999999998</c:v>
                </c:pt>
                <c:pt idx="3024">
                  <c:v>0.97599999999999998</c:v>
                </c:pt>
                <c:pt idx="3025">
                  <c:v>0.97599999999999998</c:v>
                </c:pt>
                <c:pt idx="3026">
                  <c:v>0.97633333330000005</c:v>
                </c:pt>
                <c:pt idx="3027">
                  <c:v>0.97666666670000002</c:v>
                </c:pt>
                <c:pt idx="3028">
                  <c:v>0.97699999999999998</c:v>
                </c:pt>
                <c:pt idx="3029">
                  <c:v>0.97699999999999998</c:v>
                </c:pt>
                <c:pt idx="3030">
                  <c:v>0.97699999999999998</c:v>
                </c:pt>
                <c:pt idx="3031">
                  <c:v>0.97699999999999998</c:v>
                </c:pt>
                <c:pt idx="3032">
                  <c:v>0.97699999999999998</c:v>
                </c:pt>
                <c:pt idx="3033">
                  <c:v>0.97699999999999998</c:v>
                </c:pt>
                <c:pt idx="3034">
                  <c:v>0.97733333330000005</c:v>
                </c:pt>
                <c:pt idx="3035">
                  <c:v>0.97766666670000002</c:v>
                </c:pt>
                <c:pt idx="3036">
                  <c:v>0.97766666670000002</c:v>
                </c:pt>
                <c:pt idx="3037">
                  <c:v>0.97799999999999998</c:v>
                </c:pt>
                <c:pt idx="3038">
                  <c:v>0.97799999999999998</c:v>
                </c:pt>
                <c:pt idx="3039">
                  <c:v>0.97833333330000005</c:v>
                </c:pt>
                <c:pt idx="3040">
                  <c:v>0.97833333330000005</c:v>
                </c:pt>
                <c:pt idx="3041">
                  <c:v>0.97833333330000005</c:v>
                </c:pt>
                <c:pt idx="3042">
                  <c:v>0.97833333330000005</c:v>
                </c:pt>
                <c:pt idx="3043">
                  <c:v>0.97833333330000005</c:v>
                </c:pt>
                <c:pt idx="3044">
                  <c:v>0.97833333330000005</c:v>
                </c:pt>
                <c:pt idx="3045">
                  <c:v>0.97866666670000002</c:v>
                </c:pt>
                <c:pt idx="3046">
                  <c:v>0.97866666670000002</c:v>
                </c:pt>
                <c:pt idx="3047">
                  <c:v>0.97866666670000002</c:v>
                </c:pt>
                <c:pt idx="3048">
                  <c:v>0.97866666670000002</c:v>
                </c:pt>
                <c:pt idx="3049">
                  <c:v>0.97899999999999998</c:v>
                </c:pt>
                <c:pt idx="3050">
                  <c:v>0.97899999999999998</c:v>
                </c:pt>
                <c:pt idx="3051">
                  <c:v>0.97899999999999998</c:v>
                </c:pt>
                <c:pt idx="3052">
                  <c:v>0.97933333330000005</c:v>
                </c:pt>
                <c:pt idx="3053">
                  <c:v>0.97933333330000005</c:v>
                </c:pt>
                <c:pt idx="3054">
                  <c:v>0.97933333330000005</c:v>
                </c:pt>
                <c:pt idx="3055">
                  <c:v>0.97933333330000005</c:v>
                </c:pt>
                <c:pt idx="3056">
                  <c:v>0.97966666670000002</c:v>
                </c:pt>
                <c:pt idx="3057">
                  <c:v>0.98</c:v>
                </c:pt>
                <c:pt idx="3058">
                  <c:v>0.98</c:v>
                </c:pt>
                <c:pt idx="3059">
                  <c:v>0.98</c:v>
                </c:pt>
                <c:pt idx="3060">
                  <c:v>0.98033333330000005</c:v>
                </c:pt>
                <c:pt idx="3061">
                  <c:v>0.98033333330000005</c:v>
                </c:pt>
                <c:pt idx="3062">
                  <c:v>0.98033333330000005</c:v>
                </c:pt>
                <c:pt idx="3063">
                  <c:v>0.98066666670000002</c:v>
                </c:pt>
                <c:pt idx="3064">
                  <c:v>0.98066666670000002</c:v>
                </c:pt>
                <c:pt idx="3065">
                  <c:v>0.98099999999999998</c:v>
                </c:pt>
                <c:pt idx="3066">
                  <c:v>0.98099999999999998</c:v>
                </c:pt>
                <c:pt idx="3067">
                  <c:v>0.98099999999999998</c:v>
                </c:pt>
                <c:pt idx="3068">
                  <c:v>0.98099999999999998</c:v>
                </c:pt>
                <c:pt idx="3069">
                  <c:v>0.98133333330000005</c:v>
                </c:pt>
                <c:pt idx="3070">
                  <c:v>0.98166666670000002</c:v>
                </c:pt>
                <c:pt idx="3071">
                  <c:v>0.98166666670000002</c:v>
                </c:pt>
                <c:pt idx="3072">
                  <c:v>0.98199999999999998</c:v>
                </c:pt>
                <c:pt idx="3073">
                  <c:v>0.98199999999999998</c:v>
                </c:pt>
                <c:pt idx="3074">
                  <c:v>0.98199999999999998</c:v>
                </c:pt>
                <c:pt idx="3075">
                  <c:v>0.98233333329999994</c:v>
                </c:pt>
                <c:pt idx="3076">
                  <c:v>0.98266666670000002</c:v>
                </c:pt>
                <c:pt idx="3077">
                  <c:v>0.98266666670000002</c:v>
                </c:pt>
                <c:pt idx="3078">
                  <c:v>0.98266666670000002</c:v>
                </c:pt>
                <c:pt idx="3079">
                  <c:v>0.98299999999999998</c:v>
                </c:pt>
                <c:pt idx="3080">
                  <c:v>0.98299999999999998</c:v>
                </c:pt>
                <c:pt idx="3081">
                  <c:v>0.98299999999999998</c:v>
                </c:pt>
                <c:pt idx="3082">
                  <c:v>0.98299999999999998</c:v>
                </c:pt>
                <c:pt idx="3083">
                  <c:v>0.98299999999999998</c:v>
                </c:pt>
                <c:pt idx="3084">
                  <c:v>0.98299999999999998</c:v>
                </c:pt>
                <c:pt idx="3085">
                  <c:v>0.98299999999999998</c:v>
                </c:pt>
                <c:pt idx="3086">
                  <c:v>0.98299999999999998</c:v>
                </c:pt>
                <c:pt idx="3087">
                  <c:v>0.98299999999999998</c:v>
                </c:pt>
                <c:pt idx="3088">
                  <c:v>0.98299999999999998</c:v>
                </c:pt>
                <c:pt idx="3089">
                  <c:v>0.98299999999999998</c:v>
                </c:pt>
                <c:pt idx="3090">
                  <c:v>0.98333333329999995</c:v>
                </c:pt>
                <c:pt idx="3091">
                  <c:v>0.98366666670000003</c:v>
                </c:pt>
                <c:pt idx="3092">
                  <c:v>0.98366666670000003</c:v>
                </c:pt>
                <c:pt idx="3093">
                  <c:v>0.98366666670000003</c:v>
                </c:pt>
                <c:pt idx="3094">
                  <c:v>0.98366666670000003</c:v>
                </c:pt>
                <c:pt idx="3095">
                  <c:v>0.98399999999999999</c:v>
                </c:pt>
                <c:pt idx="3096">
                  <c:v>0.98433333329999995</c:v>
                </c:pt>
                <c:pt idx="3097">
                  <c:v>0.98433333329999995</c:v>
                </c:pt>
                <c:pt idx="3098">
                  <c:v>0.98433333329999995</c:v>
                </c:pt>
                <c:pt idx="3099">
                  <c:v>0.98466666670000003</c:v>
                </c:pt>
                <c:pt idx="3100">
                  <c:v>0.98466666670000003</c:v>
                </c:pt>
                <c:pt idx="3101">
                  <c:v>0.98466666670000003</c:v>
                </c:pt>
                <c:pt idx="3102">
                  <c:v>0.98499999999999999</c:v>
                </c:pt>
                <c:pt idx="3103">
                  <c:v>0.98499999999999999</c:v>
                </c:pt>
                <c:pt idx="3104">
                  <c:v>0.98499999999999999</c:v>
                </c:pt>
                <c:pt idx="3105">
                  <c:v>0.98499999999999999</c:v>
                </c:pt>
                <c:pt idx="3106">
                  <c:v>0.98499999999999999</c:v>
                </c:pt>
                <c:pt idx="3107">
                  <c:v>0.98499999999999999</c:v>
                </c:pt>
                <c:pt idx="3108">
                  <c:v>0.98499999999999999</c:v>
                </c:pt>
                <c:pt idx="3109">
                  <c:v>0.98499999999999999</c:v>
                </c:pt>
                <c:pt idx="3110">
                  <c:v>0.98499999999999999</c:v>
                </c:pt>
                <c:pt idx="3111">
                  <c:v>0.98499999999999999</c:v>
                </c:pt>
                <c:pt idx="3112">
                  <c:v>0.98499999999999999</c:v>
                </c:pt>
                <c:pt idx="3113">
                  <c:v>0.98533333329999995</c:v>
                </c:pt>
                <c:pt idx="3114">
                  <c:v>0.98533333329999995</c:v>
                </c:pt>
                <c:pt idx="3115">
                  <c:v>0.98533333329999995</c:v>
                </c:pt>
                <c:pt idx="3116">
                  <c:v>0.98533333329999995</c:v>
                </c:pt>
                <c:pt idx="3117">
                  <c:v>0.98533333329999995</c:v>
                </c:pt>
                <c:pt idx="3118">
                  <c:v>0.98566666670000003</c:v>
                </c:pt>
                <c:pt idx="3119">
                  <c:v>0.98599999999999999</c:v>
                </c:pt>
                <c:pt idx="3120">
                  <c:v>0.98633333329999995</c:v>
                </c:pt>
                <c:pt idx="3121">
                  <c:v>0.98633333329999995</c:v>
                </c:pt>
                <c:pt idx="3122">
                  <c:v>0.98633333329999995</c:v>
                </c:pt>
                <c:pt idx="3123">
                  <c:v>0.98633333329999995</c:v>
                </c:pt>
                <c:pt idx="3124">
                  <c:v>0.98633333329999995</c:v>
                </c:pt>
                <c:pt idx="3125">
                  <c:v>0.98633333329999995</c:v>
                </c:pt>
                <c:pt idx="3126">
                  <c:v>0.98666666670000003</c:v>
                </c:pt>
                <c:pt idx="3127">
                  <c:v>0.98666666670000003</c:v>
                </c:pt>
                <c:pt idx="3128">
                  <c:v>0.98666666670000003</c:v>
                </c:pt>
                <c:pt idx="3129">
                  <c:v>0.98666666670000003</c:v>
                </c:pt>
                <c:pt idx="3130">
                  <c:v>0.98666666670000003</c:v>
                </c:pt>
                <c:pt idx="3131">
                  <c:v>0.98666666670000003</c:v>
                </c:pt>
                <c:pt idx="3132">
                  <c:v>0.98666666670000003</c:v>
                </c:pt>
                <c:pt idx="3133">
                  <c:v>0.98666666670000003</c:v>
                </c:pt>
                <c:pt idx="3134">
                  <c:v>0.98666666670000003</c:v>
                </c:pt>
                <c:pt idx="3135">
                  <c:v>0.98699999999999999</c:v>
                </c:pt>
                <c:pt idx="3136">
                  <c:v>0.98733333329999995</c:v>
                </c:pt>
                <c:pt idx="3137">
                  <c:v>0.98766666670000003</c:v>
                </c:pt>
                <c:pt idx="3138">
                  <c:v>0.98766666670000003</c:v>
                </c:pt>
                <c:pt idx="3139">
                  <c:v>0.98766666670000003</c:v>
                </c:pt>
                <c:pt idx="3140">
                  <c:v>0.98766666670000003</c:v>
                </c:pt>
                <c:pt idx="3141">
                  <c:v>0.98766666670000003</c:v>
                </c:pt>
                <c:pt idx="3142">
                  <c:v>0.98799999999999999</c:v>
                </c:pt>
                <c:pt idx="3143">
                  <c:v>0.98799999999999999</c:v>
                </c:pt>
                <c:pt idx="3144">
                  <c:v>0.98799999999999999</c:v>
                </c:pt>
                <c:pt idx="3145">
                  <c:v>0.98833333329999995</c:v>
                </c:pt>
                <c:pt idx="3146">
                  <c:v>0.98833333329999995</c:v>
                </c:pt>
                <c:pt idx="3147">
                  <c:v>0.98866666670000003</c:v>
                </c:pt>
                <c:pt idx="3148">
                  <c:v>0.98866666670000003</c:v>
                </c:pt>
                <c:pt idx="3149">
                  <c:v>0.98866666670000003</c:v>
                </c:pt>
                <c:pt idx="3150">
                  <c:v>0.98866666670000003</c:v>
                </c:pt>
                <c:pt idx="3151">
                  <c:v>0.98866666670000003</c:v>
                </c:pt>
                <c:pt idx="3152">
                  <c:v>0.98866666670000003</c:v>
                </c:pt>
                <c:pt idx="3153">
                  <c:v>0.98866666670000003</c:v>
                </c:pt>
                <c:pt idx="3154">
                  <c:v>0.98866666670000003</c:v>
                </c:pt>
                <c:pt idx="3155">
                  <c:v>0.98866666670000003</c:v>
                </c:pt>
                <c:pt idx="3156">
                  <c:v>0.98866666670000003</c:v>
                </c:pt>
                <c:pt idx="3157">
                  <c:v>0.98899999999999999</c:v>
                </c:pt>
                <c:pt idx="3158">
                  <c:v>0.98899999999999999</c:v>
                </c:pt>
                <c:pt idx="3159">
                  <c:v>0.98899999999999999</c:v>
                </c:pt>
                <c:pt idx="3160">
                  <c:v>0.98933333329999995</c:v>
                </c:pt>
                <c:pt idx="3161">
                  <c:v>0.98933333329999995</c:v>
                </c:pt>
                <c:pt idx="3162">
                  <c:v>0.98933333329999995</c:v>
                </c:pt>
                <c:pt idx="3163">
                  <c:v>0.98933333329999995</c:v>
                </c:pt>
                <c:pt idx="3164">
                  <c:v>0.98933333329999995</c:v>
                </c:pt>
                <c:pt idx="3165">
                  <c:v>0.98933333329999995</c:v>
                </c:pt>
                <c:pt idx="3166">
                  <c:v>0.98933333329999995</c:v>
                </c:pt>
                <c:pt idx="3167">
                  <c:v>0.98933333329999995</c:v>
                </c:pt>
                <c:pt idx="3168">
                  <c:v>0.98933333329999995</c:v>
                </c:pt>
                <c:pt idx="3169">
                  <c:v>0.98933333329999995</c:v>
                </c:pt>
                <c:pt idx="3170">
                  <c:v>0.98933333329999995</c:v>
                </c:pt>
                <c:pt idx="3171">
                  <c:v>0.98933333329999995</c:v>
                </c:pt>
                <c:pt idx="3172">
                  <c:v>0.98933333329999995</c:v>
                </c:pt>
                <c:pt idx="3173">
                  <c:v>0.98933333329999995</c:v>
                </c:pt>
                <c:pt idx="3174">
                  <c:v>0.98933333329999995</c:v>
                </c:pt>
                <c:pt idx="3175">
                  <c:v>0.98933333329999995</c:v>
                </c:pt>
                <c:pt idx="3176">
                  <c:v>0.98933333329999995</c:v>
                </c:pt>
                <c:pt idx="3177">
                  <c:v>0.98933333329999995</c:v>
                </c:pt>
                <c:pt idx="3178">
                  <c:v>0.98933333329999995</c:v>
                </c:pt>
                <c:pt idx="3179">
                  <c:v>0.98966666670000003</c:v>
                </c:pt>
                <c:pt idx="3180">
                  <c:v>0.98966666670000003</c:v>
                </c:pt>
                <c:pt idx="3181">
                  <c:v>0.98966666670000003</c:v>
                </c:pt>
                <c:pt idx="3182">
                  <c:v>0.98966666670000003</c:v>
                </c:pt>
                <c:pt idx="3183">
                  <c:v>0.98966666670000003</c:v>
                </c:pt>
                <c:pt idx="3184">
                  <c:v>0.98966666670000003</c:v>
                </c:pt>
                <c:pt idx="3185">
                  <c:v>0.98966666670000003</c:v>
                </c:pt>
                <c:pt idx="3186">
                  <c:v>0.99</c:v>
                </c:pt>
                <c:pt idx="3187">
                  <c:v>0.99</c:v>
                </c:pt>
                <c:pt idx="3188">
                  <c:v>0.99</c:v>
                </c:pt>
                <c:pt idx="3189">
                  <c:v>0.99</c:v>
                </c:pt>
                <c:pt idx="3190">
                  <c:v>0.99033333329999995</c:v>
                </c:pt>
                <c:pt idx="3191">
                  <c:v>0.99033333329999995</c:v>
                </c:pt>
                <c:pt idx="3192">
                  <c:v>0.99033333329999995</c:v>
                </c:pt>
                <c:pt idx="3193">
                  <c:v>0.99033333329999995</c:v>
                </c:pt>
                <c:pt idx="3194">
                  <c:v>0.99033333329999995</c:v>
                </c:pt>
                <c:pt idx="3195">
                  <c:v>0.99066666670000003</c:v>
                </c:pt>
                <c:pt idx="3196">
                  <c:v>0.99099999999999999</c:v>
                </c:pt>
                <c:pt idx="3197">
                  <c:v>0.99099999999999999</c:v>
                </c:pt>
                <c:pt idx="3198">
                  <c:v>0.99133333329999995</c:v>
                </c:pt>
                <c:pt idx="3199">
                  <c:v>0.99166666670000003</c:v>
                </c:pt>
                <c:pt idx="3200">
                  <c:v>0.99166666670000003</c:v>
                </c:pt>
                <c:pt idx="3201">
                  <c:v>0.99199999999999999</c:v>
                </c:pt>
                <c:pt idx="3202">
                  <c:v>0.99199999999999999</c:v>
                </c:pt>
                <c:pt idx="3203">
                  <c:v>0.99199999999999999</c:v>
                </c:pt>
                <c:pt idx="3204">
                  <c:v>0.99233333329999995</c:v>
                </c:pt>
                <c:pt idx="3205">
                  <c:v>0.99233333329999995</c:v>
                </c:pt>
                <c:pt idx="3206">
                  <c:v>0.99233333329999995</c:v>
                </c:pt>
                <c:pt idx="3207">
                  <c:v>0.99233333329999995</c:v>
                </c:pt>
                <c:pt idx="3208">
                  <c:v>0.99233333329999995</c:v>
                </c:pt>
                <c:pt idx="3209">
                  <c:v>0.99233333329999995</c:v>
                </c:pt>
                <c:pt idx="3210">
                  <c:v>0.99233333329999995</c:v>
                </c:pt>
                <c:pt idx="3211">
                  <c:v>0.99233333329999995</c:v>
                </c:pt>
                <c:pt idx="3212">
                  <c:v>0.99233333329999995</c:v>
                </c:pt>
                <c:pt idx="3213">
                  <c:v>0.99233333329999995</c:v>
                </c:pt>
                <c:pt idx="3214">
                  <c:v>0.99233333329999995</c:v>
                </c:pt>
                <c:pt idx="3215">
                  <c:v>0.99266666670000003</c:v>
                </c:pt>
                <c:pt idx="3216">
                  <c:v>0.99266666670000003</c:v>
                </c:pt>
                <c:pt idx="3217">
                  <c:v>0.99299999999999999</c:v>
                </c:pt>
                <c:pt idx="3218">
                  <c:v>0.99299999999999999</c:v>
                </c:pt>
                <c:pt idx="3219">
                  <c:v>0.99299999999999999</c:v>
                </c:pt>
                <c:pt idx="3220">
                  <c:v>0.99299999999999999</c:v>
                </c:pt>
                <c:pt idx="3221">
                  <c:v>0.99299999999999999</c:v>
                </c:pt>
                <c:pt idx="3222">
                  <c:v>0.99299999999999999</c:v>
                </c:pt>
                <c:pt idx="3223">
                  <c:v>0.99299999999999999</c:v>
                </c:pt>
                <c:pt idx="3224">
                  <c:v>0.99299999999999999</c:v>
                </c:pt>
                <c:pt idx="3225">
                  <c:v>0.99299999999999999</c:v>
                </c:pt>
                <c:pt idx="3226">
                  <c:v>0.99299999999999999</c:v>
                </c:pt>
                <c:pt idx="3227">
                  <c:v>0.99299999999999999</c:v>
                </c:pt>
                <c:pt idx="3228">
                  <c:v>0.99299999999999999</c:v>
                </c:pt>
                <c:pt idx="3229">
                  <c:v>0.99299999999999999</c:v>
                </c:pt>
                <c:pt idx="3230">
                  <c:v>0.99299999999999999</c:v>
                </c:pt>
                <c:pt idx="3231">
                  <c:v>0.99333333329999995</c:v>
                </c:pt>
                <c:pt idx="3232">
                  <c:v>0.99333333329999995</c:v>
                </c:pt>
                <c:pt idx="3233">
                  <c:v>0.99333333329999995</c:v>
                </c:pt>
                <c:pt idx="3234">
                  <c:v>0.99333333329999995</c:v>
                </c:pt>
                <c:pt idx="3235">
                  <c:v>0.99333333329999995</c:v>
                </c:pt>
                <c:pt idx="3236">
                  <c:v>0.99333333329999995</c:v>
                </c:pt>
                <c:pt idx="3237">
                  <c:v>0.99333333329999995</c:v>
                </c:pt>
                <c:pt idx="3238">
                  <c:v>0.99333333329999995</c:v>
                </c:pt>
                <c:pt idx="3239">
                  <c:v>0.99333333329999995</c:v>
                </c:pt>
                <c:pt idx="3240">
                  <c:v>0.99366666670000003</c:v>
                </c:pt>
                <c:pt idx="3241">
                  <c:v>0.99366666670000003</c:v>
                </c:pt>
                <c:pt idx="3242">
                  <c:v>0.99366666670000003</c:v>
                </c:pt>
                <c:pt idx="3243">
                  <c:v>0.99366666670000003</c:v>
                </c:pt>
                <c:pt idx="3244">
                  <c:v>0.99366666670000003</c:v>
                </c:pt>
                <c:pt idx="3245">
                  <c:v>0.99366666670000003</c:v>
                </c:pt>
                <c:pt idx="3246">
                  <c:v>0.99366666670000003</c:v>
                </c:pt>
                <c:pt idx="3247">
                  <c:v>0.99399999999999999</c:v>
                </c:pt>
                <c:pt idx="3248">
                  <c:v>0.99399999999999999</c:v>
                </c:pt>
                <c:pt idx="3249">
                  <c:v>0.99399999999999999</c:v>
                </c:pt>
                <c:pt idx="3250">
                  <c:v>0.99433333329999996</c:v>
                </c:pt>
                <c:pt idx="3251">
                  <c:v>0.99433333329999996</c:v>
                </c:pt>
                <c:pt idx="3252">
                  <c:v>0.99433333329999996</c:v>
                </c:pt>
                <c:pt idx="3253">
                  <c:v>0.99433333329999996</c:v>
                </c:pt>
                <c:pt idx="3254">
                  <c:v>0.99433333329999996</c:v>
                </c:pt>
                <c:pt idx="3255">
                  <c:v>0.99466666670000004</c:v>
                </c:pt>
                <c:pt idx="3256">
                  <c:v>0.99466666670000004</c:v>
                </c:pt>
                <c:pt idx="3257">
                  <c:v>0.995</c:v>
                </c:pt>
                <c:pt idx="3258">
                  <c:v>0.995</c:v>
                </c:pt>
                <c:pt idx="3259">
                  <c:v>0.995</c:v>
                </c:pt>
                <c:pt idx="3260">
                  <c:v>0.995</c:v>
                </c:pt>
                <c:pt idx="3261">
                  <c:v>0.995</c:v>
                </c:pt>
                <c:pt idx="3262">
                  <c:v>0.995</c:v>
                </c:pt>
                <c:pt idx="3263">
                  <c:v>0.995</c:v>
                </c:pt>
                <c:pt idx="3264">
                  <c:v>0.995</c:v>
                </c:pt>
                <c:pt idx="3265">
                  <c:v>0.995</c:v>
                </c:pt>
                <c:pt idx="3266">
                  <c:v>0.995</c:v>
                </c:pt>
                <c:pt idx="3267">
                  <c:v>0.995</c:v>
                </c:pt>
                <c:pt idx="3268">
                  <c:v>0.995</c:v>
                </c:pt>
                <c:pt idx="3269">
                  <c:v>0.995</c:v>
                </c:pt>
                <c:pt idx="3270">
                  <c:v>0.995</c:v>
                </c:pt>
                <c:pt idx="3271">
                  <c:v>0.995</c:v>
                </c:pt>
                <c:pt idx="3272">
                  <c:v>0.995</c:v>
                </c:pt>
                <c:pt idx="3273">
                  <c:v>0.99533333329999996</c:v>
                </c:pt>
                <c:pt idx="3274">
                  <c:v>0.99533333329999996</c:v>
                </c:pt>
                <c:pt idx="3275">
                  <c:v>0.99533333329999996</c:v>
                </c:pt>
                <c:pt idx="3276">
                  <c:v>0.99566666670000004</c:v>
                </c:pt>
                <c:pt idx="3277">
                  <c:v>0.99566666670000004</c:v>
                </c:pt>
                <c:pt idx="3278">
                  <c:v>0.99566666670000004</c:v>
                </c:pt>
                <c:pt idx="3279">
                  <c:v>0.99566666670000004</c:v>
                </c:pt>
                <c:pt idx="3280">
                  <c:v>0.99566666670000004</c:v>
                </c:pt>
                <c:pt idx="3281">
                  <c:v>0.99566666670000004</c:v>
                </c:pt>
                <c:pt idx="3282">
                  <c:v>0.99566666670000004</c:v>
                </c:pt>
                <c:pt idx="3283">
                  <c:v>0.99566666670000004</c:v>
                </c:pt>
                <c:pt idx="3284">
                  <c:v>0.99566666670000004</c:v>
                </c:pt>
                <c:pt idx="3285">
                  <c:v>0.99566666670000004</c:v>
                </c:pt>
                <c:pt idx="3286">
                  <c:v>0.99566666670000004</c:v>
                </c:pt>
                <c:pt idx="3287">
                  <c:v>0.99566666670000004</c:v>
                </c:pt>
                <c:pt idx="3288">
                  <c:v>0.99566666670000004</c:v>
                </c:pt>
                <c:pt idx="3289">
                  <c:v>0.99566666670000004</c:v>
                </c:pt>
                <c:pt idx="3290">
                  <c:v>0.99566666670000004</c:v>
                </c:pt>
                <c:pt idx="3291">
                  <c:v>0.99566666670000004</c:v>
                </c:pt>
                <c:pt idx="3292">
                  <c:v>0.996</c:v>
                </c:pt>
                <c:pt idx="3293">
                  <c:v>0.996</c:v>
                </c:pt>
                <c:pt idx="3294">
                  <c:v>0.996</c:v>
                </c:pt>
                <c:pt idx="3295">
                  <c:v>0.996</c:v>
                </c:pt>
                <c:pt idx="3296">
                  <c:v>0.996</c:v>
                </c:pt>
                <c:pt idx="3297">
                  <c:v>0.996</c:v>
                </c:pt>
                <c:pt idx="3298">
                  <c:v>0.996</c:v>
                </c:pt>
                <c:pt idx="3299">
                  <c:v>0.996</c:v>
                </c:pt>
                <c:pt idx="3300">
                  <c:v>0.996</c:v>
                </c:pt>
                <c:pt idx="3301">
                  <c:v>0.996</c:v>
                </c:pt>
                <c:pt idx="3302">
                  <c:v>0.996</c:v>
                </c:pt>
                <c:pt idx="3303">
                  <c:v>0.996</c:v>
                </c:pt>
                <c:pt idx="3304">
                  <c:v>0.996</c:v>
                </c:pt>
                <c:pt idx="3305">
                  <c:v>0.996</c:v>
                </c:pt>
                <c:pt idx="3306">
                  <c:v>0.99633333329999996</c:v>
                </c:pt>
                <c:pt idx="3307">
                  <c:v>0.99633333329999996</c:v>
                </c:pt>
                <c:pt idx="3308">
                  <c:v>0.99633333329999996</c:v>
                </c:pt>
                <c:pt idx="3309">
                  <c:v>0.99633333329999996</c:v>
                </c:pt>
                <c:pt idx="3310">
                  <c:v>0.99633333329999996</c:v>
                </c:pt>
                <c:pt idx="3311">
                  <c:v>0.99633333329999996</c:v>
                </c:pt>
                <c:pt idx="3312">
                  <c:v>0.99633333329999996</c:v>
                </c:pt>
                <c:pt idx="3313">
                  <c:v>0.99633333329999996</c:v>
                </c:pt>
                <c:pt idx="3314">
                  <c:v>0.99633333329999996</c:v>
                </c:pt>
                <c:pt idx="3315">
                  <c:v>0.99633333329999996</c:v>
                </c:pt>
                <c:pt idx="3316">
                  <c:v>0.99633333329999996</c:v>
                </c:pt>
                <c:pt idx="3317">
                  <c:v>0.99633333329999996</c:v>
                </c:pt>
                <c:pt idx="3318">
                  <c:v>0.99633333329999996</c:v>
                </c:pt>
                <c:pt idx="3319">
                  <c:v>0.99633333329999996</c:v>
                </c:pt>
                <c:pt idx="3320">
                  <c:v>0.99633333329999996</c:v>
                </c:pt>
                <c:pt idx="3321">
                  <c:v>0.99633333329999996</c:v>
                </c:pt>
                <c:pt idx="3322">
                  <c:v>0.99633333329999996</c:v>
                </c:pt>
                <c:pt idx="3323">
                  <c:v>0.99633333329999996</c:v>
                </c:pt>
                <c:pt idx="3324">
                  <c:v>0.99633333329999996</c:v>
                </c:pt>
                <c:pt idx="3325">
                  <c:v>0.99633333329999996</c:v>
                </c:pt>
                <c:pt idx="3326">
                  <c:v>0.99633333329999996</c:v>
                </c:pt>
                <c:pt idx="3327">
                  <c:v>0.99633333329999996</c:v>
                </c:pt>
                <c:pt idx="3328">
                  <c:v>0.99633333329999996</c:v>
                </c:pt>
                <c:pt idx="3329">
                  <c:v>0.99633333329999996</c:v>
                </c:pt>
                <c:pt idx="3330">
                  <c:v>0.99633333329999996</c:v>
                </c:pt>
                <c:pt idx="3331">
                  <c:v>0.99633333329999996</c:v>
                </c:pt>
                <c:pt idx="3332">
                  <c:v>0.99633333329999996</c:v>
                </c:pt>
                <c:pt idx="3333">
                  <c:v>0.99633333329999996</c:v>
                </c:pt>
                <c:pt idx="3334">
                  <c:v>0.99633333329999996</c:v>
                </c:pt>
                <c:pt idx="3335">
                  <c:v>0.99633333329999996</c:v>
                </c:pt>
                <c:pt idx="3336">
                  <c:v>0.99633333329999996</c:v>
                </c:pt>
                <c:pt idx="3337">
                  <c:v>0.99633333329999996</c:v>
                </c:pt>
                <c:pt idx="3338">
                  <c:v>0.99633333329999996</c:v>
                </c:pt>
                <c:pt idx="3339">
                  <c:v>0.99633333329999996</c:v>
                </c:pt>
                <c:pt idx="3340">
                  <c:v>0.99633333329999996</c:v>
                </c:pt>
                <c:pt idx="3341">
                  <c:v>0.99633333329999996</c:v>
                </c:pt>
                <c:pt idx="3342">
                  <c:v>0.99633333329999996</c:v>
                </c:pt>
                <c:pt idx="3343">
                  <c:v>0.99633333329999996</c:v>
                </c:pt>
                <c:pt idx="3344">
                  <c:v>0.99633333329999996</c:v>
                </c:pt>
                <c:pt idx="3345">
                  <c:v>0.99633333329999996</c:v>
                </c:pt>
                <c:pt idx="3346">
                  <c:v>0.99633333329999996</c:v>
                </c:pt>
                <c:pt idx="3347">
                  <c:v>0.99633333329999996</c:v>
                </c:pt>
                <c:pt idx="3348">
                  <c:v>0.99633333329999996</c:v>
                </c:pt>
                <c:pt idx="3349">
                  <c:v>0.99633333329999996</c:v>
                </c:pt>
                <c:pt idx="3350">
                  <c:v>0.99633333329999996</c:v>
                </c:pt>
                <c:pt idx="3351">
                  <c:v>0.99666666670000004</c:v>
                </c:pt>
                <c:pt idx="3352">
                  <c:v>0.99666666670000004</c:v>
                </c:pt>
                <c:pt idx="3353">
                  <c:v>0.99666666670000004</c:v>
                </c:pt>
                <c:pt idx="3354">
                  <c:v>0.99666666670000004</c:v>
                </c:pt>
                <c:pt idx="3355">
                  <c:v>0.99666666670000004</c:v>
                </c:pt>
                <c:pt idx="3356">
                  <c:v>0.99666666670000004</c:v>
                </c:pt>
                <c:pt idx="3357">
                  <c:v>0.99666666670000004</c:v>
                </c:pt>
                <c:pt idx="3358">
                  <c:v>0.99666666670000004</c:v>
                </c:pt>
                <c:pt idx="3359">
                  <c:v>0.99666666670000004</c:v>
                </c:pt>
                <c:pt idx="3360">
                  <c:v>0.99666666670000004</c:v>
                </c:pt>
                <c:pt idx="3361">
                  <c:v>0.99666666670000004</c:v>
                </c:pt>
                <c:pt idx="3362">
                  <c:v>0.99666666670000004</c:v>
                </c:pt>
                <c:pt idx="3363">
                  <c:v>0.99666666670000004</c:v>
                </c:pt>
                <c:pt idx="3364">
                  <c:v>0.99666666670000004</c:v>
                </c:pt>
                <c:pt idx="3365">
                  <c:v>0.99666666670000004</c:v>
                </c:pt>
                <c:pt idx="3366">
                  <c:v>0.99666666670000004</c:v>
                </c:pt>
                <c:pt idx="3367">
                  <c:v>0.99666666670000004</c:v>
                </c:pt>
                <c:pt idx="3368">
                  <c:v>0.99666666670000004</c:v>
                </c:pt>
                <c:pt idx="3369">
                  <c:v>0.99666666670000004</c:v>
                </c:pt>
                <c:pt idx="3370">
                  <c:v>0.99666666670000004</c:v>
                </c:pt>
                <c:pt idx="3371">
                  <c:v>0.99666666670000004</c:v>
                </c:pt>
                <c:pt idx="3372">
                  <c:v>0.99666666670000004</c:v>
                </c:pt>
                <c:pt idx="3373">
                  <c:v>0.99666666670000004</c:v>
                </c:pt>
                <c:pt idx="3374">
                  <c:v>0.99666666670000004</c:v>
                </c:pt>
                <c:pt idx="3375">
                  <c:v>0.99666666670000004</c:v>
                </c:pt>
                <c:pt idx="3376">
                  <c:v>0.99666666670000004</c:v>
                </c:pt>
                <c:pt idx="3377">
                  <c:v>0.99666666670000004</c:v>
                </c:pt>
                <c:pt idx="3378">
                  <c:v>0.99666666670000004</c:v>
                </c:pt>
                <c:pt idx="3379">
                  <c:v>0.99666666670000004</c:v>
                </c:pt>
                <c:pt idx="3380">
                  <c:v>0.99666666670000004</c:v>
                </c:pt>
                <c:pt idx="3381">
                  <c:v>0.99666666670000004</c:v>
                </c:pt>
                <c:pt idx="3382">
                  <c:v>0.99666666670000004</c:v>
                </c:pt>
                <c:pt idx="3383">
                  <c:v>0.99666666670000004</c:v>
                </c:pt>
                <c:pt idx="3384">
                  <c:v>0.99666666670000004</c:v>
                </c:pt>
                <c:pt idx="3385">
                  <c:v>0.99666666670000004</c:v>
                </c:pt>
                <c:pt idx="3386">
                  <c:v>0.99666666670000004</c:v>
                </c:pt>
                <c:pt idx="3387">
                  <c:v>0.99666666670000004</c:v>
                </c:pt>
                <c:pt idx="3388">
                  <c:v>0.99666666670000004</c:v>
                </c:pt>
                <c:pt idx="3389">
                  <c:v>0.99666666670000004</c:v>
                </c:pt>
                <c:pt idx="3390">
                  <c:v>0.99666666670000004</c:v>
                </c:pt>
                <c:pt idx="3391">
                  <c:v>0.99666666670000004</c:v>
                </c:pt>
                <c:pt idx="3392">
                  <c:v>0.997</c:v>
                </c:pt>
                <c:pt idx="3393">
                  <c:v>0.997</c:v>
                </c:pt>
                <c:pt idx="3394">
                  <c:v>0.997</c:v>
                </c:pt>
                <c:pt idx="3395">
                  <c:v>0.997</c:v>
                </c:pt>
                <c:pt idx="3396">
                  <c:v>0.997</c:v>
                </c:pt>
                <c:pt idx="3397">
                  <c:v>0.997</c:v>
                </c:pt>
                <c:pt idx="3398">
                  <c:v>0.99733333329999996</c:v>
                </c:pt>
                <c:pt idx="3399">
                  <c:v>0.99733333329999996</c:v>
                </c:pt>
                <c:pt idx="3400">
                  <c:v>0.99733333329999996</c:v>
                </c:pt>
                <c:pt idx="3401">
                  <c:v>0.99733333329999996</c:v>
                </c:pt>
                <c:pt idx="3402">
                  <c:v>0.99766666670000004</c:v>
                </c:pt>
                <c:pt idx="3403">
                  <c:v>0.99766666670000004</c:v>
                </c:pt>
                <c:pt idx="3404">
                  <c:v>0.99766666670000004</c:v>
                </c:pt>
                <c:pt idx="3405">
                  <c:v>0.99766666670000004</c:v>
                </c:pt>
                <c:pt idx="3406">
                  <c:v>0.99766666670000004</c:v>
                </c:pt>
                <c:pt idx="3407">
                  <c:v>0.99766666670000004</c:v>
                </c:pt>
                <c:pt idx="3408">
                  <c:v>0.99766666670000004</c:v>
                </c:pt>
                <c:pt idx="3409">
                  <c:v>0.998</c:v>
                </c:pt>
                <c:pt idx="3410">
                  <c:v>0.998</c:v>
                </c:pt>
                <c:pt idx="3411">
                  <c:v>0.998</c:v>
                </c:pt>
                <c:pt idx="3412">
                  <c:v>0.998</c:v>
                </c:pt>
                <c:pt idx="3413">
                  <c:v>0.998</c:v>
                </c:pt>
                <c:pt idx="3414">
                  <c:v>0.998</c:v>
                </c:pt>
                <c:pt idx="3415">
                  <c:v>0.998</c:v>
                </c:pt>
                <c:pt idx="3416">
                  <c:v>0.998</c:v>
                </c:pt>
                <c:pt idx="3417">
                  <c:v>0.998</c:v>
                </c:pt>
                <c:pt idx="3418">
                  <c:v>0.998</c:v>
                </c:pt>
                <c:pt idx="3419">
                  <c:v>0.998</c:v>
                </c:pt>
                <c:pt idx="3420">
                  <c:v>0.998</c:v>
                </c:pt>
                <c:pt idx="3421">
                  <c:v>0.998</c:v>
                </c:pt>
                <c:pt idx="3422">
                  <c:v>0.998</c:v>
                </c:pt>
                <c:pt idx="3423">
                  <c:v>0.998</c:v>
                </c:pt>
                <c:pt idx="3424">
                  <c:v>0.998</c:v>
                </c:pt>
                <c:pt idx="3425">
                  <c:v>0.998</c:v>
                </c:pt>
                <c:pt idx="3426">
                  <c:v>0.998</c:v>
                </c:pt>
                <c:pt idx="3427">
                  <c:v>0.998</c:v>
                </c:pt>
                <c:pt idx="3428">
                  <c:v>0.998</c:v>
                </c:pt>
                <c:pt idx="3429">
                  <c:v>0.998</c:v>
                </c:pt>
                <c:pt idx="3430">
                  <c:v>0.998</c:v>
                </c:pt>
                <c:pt idx="3431">
                  <c:v>0.998</c:v>
                </c:pt>
                <c:pt idx="3432">
                  <c:v>0.998</c:v>
                </c:pt>
                <c:pt idx="3433">
                  <c:v>0.998</c:v>
                </c:pt>
                <c:pt idx="3434">
                  <c:v>0.998</c:v>
                </c:pt>
                <c:pt idx="3435">
                  <c:v>0.998</c:v>
                </c:pt>
                <c:pt idx="3436">
                  <c:v>0.998</c:v>
                </c:pt>
                <c:pt idx="3437">
                  <c:v>0.998</c:v>
                </c:pt>
                <c:pt idx="3438">
                  <c:v>0.998</c:v>
                </c:pt>
                <c:pt idx="3439">
                  <c:v>0.998</c:v>
                </c:pt>
                <c:pt idx="3440">
                  <c:v>0.998</c:v>
                </c:pt>
                <c:pt idx="3441">
                  <c:v>0.998</c:v>
                </c:pt>
                <c:pt idx="3442">
                  <c:v>0.998</c:v>
                </c:pt>
                <c:pt idx="3443">
                  <c:v>0.998</c:v>
                </c:pt>
                <c:pt idx="3444">
                  <c:v>0.998</c:v>
                </c:pt>
                <c:pt idx="3445">
                  <c:v>0.998</c:v>
                </c:pt>
                <c:pt idx="3446">
                  <c:v>0.998</c:v>
                </c:pt>
                <c:pt idx="3447">
                  <c:v>0.998</c:v>
                </c:pt>
                <c:pt idx="3448">
                  <c:v>0.998</c:v>
                </c:pt>
                <c:pt idx="3449">
                  <c:v>0.998</c:v>
                </c:pt>
                <c:pt idx="3450">
                  <c:v>0.998</c:v>
                </c:pt>
                <c:pt idx="3451">
                  <c:v>0.998</c:v>
                </c:pt>
                <c:pt idx="3452">
                  <c:v>0.998</c:v>
                </c:pt>
                <c:pt idx="3453">
                  <c:v>0.998</c:v>
                </c:pt>
                <c:pt idx="3454">
                  <c:v>0.998</c:v>
                </c:pt>
                <c:pt idx="3455">
                  <c:v>0.998</c:v>
                </c:pt>
                <c:pt idx="3456">
                  <c:v>0.998</c:v>
                </c:pt>
                <c:pt idx="3457">
                  <c:v>0.998</c:v>
                </c:pt>
                <c:pt idx="3458">
                  <c:v>0.998</c:v>
                </c:pt>
                <c:pt idx="3459">
                  <c:v>0.998</c:v>
                </c:pt>
                <c:pt idx="3460">
                  <c:v>0.998</c:v>
                </c:pt>
                <c:pt idx="3461">
                  <c:v>0.998</c:v>
                </c:pt>
                <c:pt idx="3462">
                  <c:v>0.998</c:v>
                </c:pt>
                <c:pt idx="3463">
                  <c:v>0.998</c:v>
                </c:pt>
                <c:pt idx="3464">
                  <c:v>0.998</c:v>
                </c:pt>
                <c:pt idx="3465">
                  <c:v>0.998</c:v>
                </c:pt>
                <c:pt idx="3466">
                  <c:v>0.998</c:v>
                </c:pt>
                <c:pt idx="3467">
                  <c:v>0.998</c:v>
                </c:pt>
                <c:pt idx="3468">
                  <c:v>0.998</c:v>
                </c:pt>
                <c:pt idx="3469">
                  <c:v>0.998</c:v>
                </c:pt>
                <c:pt idx="3470">
                  <c:v>0.998</c:v>
                </c:pt>
                <c:pt idx="3471">
                  <c:v>0.998</c:v>
                </c:pt>
                <c:pt idx="3472">
                  <c:v>0.998</c:v>
                </c:pt>
                <c:pt idx="3473">
                  <c:v>0.998</c:v>
                </c:pt>
                <c:pt idx="3474">
                  <c:v>0.998</c:v>
                </c:pt>
                <c:pt idx="3475">
                  <c:v>0.998</c:v>
                </c:pt>
                <c:pt idx="3476">
                  <c:v>0.998</c:v>
                </c:pt>
                <c:pt idx="3477">
                  <c:v>0.998</c:v>
                </c:pt>
                <c:pt idx="3478">
                  <c:v>0.998</c:v>
                </c:pt>
                <c:pt idx="3479">
                  <c:v>0.998</c:v>
                </c:pt>
                <c:pt idx="3480">
                  <c:v>0.998</c:v>
                </c:pt>
                <c:pt idx="3481">
                  <c:v>0.998</c:v>
                </c:pt>
                <c:pt idx="3482">
                  <c:v>0.998</c:v>
                </c:pt>
                <c:pt idx="3483">
                  <c:v>0.998</c:v>
                </c:pt>
                <c:pt idx="3484">
                  <c:v>0.998</c:v>
                </c:pt>
                <c:pt idx="3485">
                  <c:v>0.998</c:v>
                </c:pt>
                <c:pt idx="3486">
                  <c:v>0.998</c:v>
                </c:pt>
                <c:pt idx="3487">
                  <c:v>0.998</c:v>
                </c:pt>
                <c:pt idx="3488">
                  <c:v>0.998</c:v>
                </c:pt>
                <c:pt idx="3489">
                  <c:v>0.998</c:v>
                </c:pt>
                <c:pt idx="3490">
                  <c:v>0.998</c:v>
                </c:pt>
                <c:pt idx="3491">
                  <c:v>0.998</c:v>
                </c:pt>
                <c:pt idx="3492">
                  <c:v>0.998</c:v>
                </c:pt>
                <c:pt idx="3493">
                  <c:v>0.998</c:v>
                </c:pt>
                <c:pt idx="3494">
                  <c:v>0.99833333329999996</c:v>
                </c:pt>
                <c:pt idx="3495">
                  <c:v>0.99833333329999996</c:v>
                </c:pt>
                <c:pt idx="3496">
                  <c:v>0.99833333329999996</c:v>
                </c:pt>
                <c:pt idx="3497">
                  <c:v>0.99833333329999996</c:v>
                </c:pt>
                <c:pt idx="3498">
                  <c:v>0.99833333329999996</c:v>
                </c:pt>
                <c:pt idx="3499">
                  <c:v>0.99833333329999996</c:v>
                </c:pt>
                <c:pt idx="3500">
                  <c:v>0.99833333329999996</c:v>
                </c:pt>
                <c:pt idx="3501">
                  <c:v>0.99833333329999996</c:v>
                </c:pt>
                <c:pt idx="3502">
                  <c:v>0.99833333329999996</c:v>
                </c:pt>
                <c:pt idx="3503">
                  <c:v>0.99833333329999996</c:v>
                </c:pt>
                <c:pt idx="3504">
                  <c:v>0.99833333329999996</c:v>
                </c:pt>
                <c:pt idx="3505">
                  <c:v>0.99833333329999996</c:v>
                </c:pt>
                <c:pt idx="3506">
                  <c:v>0.99833333329999996</c:v>
                </c:pt>
                <c:pt idx="3507">
                  <c:v>0.99833333329999996</c:v>
                </c:pt>
                <c:pt idx="3508">
                  <c:v>0.99833333329999996</c:v>
                </c:pt>
                <c:pt idx="3509">
                  <c:v>0.99833333329999996</c:v>
                </c:pt>
                <c:pt idx="3510">
                  <c:v>0.99833333329999996</c:v>
                </c:pt>
                <c:pt idx="3511">
                  <c:v>0.99833333329999996</c:v>
                </c:pt>
                <c:pt idx="3512">
                  <c:v>0.99833333329999996</c:v>
                </c:pt>
                <c:pt idx="3513">
                  <c:v>0.99833333329999996</c:v>
                </c:pt>
                <c:pt idx="3514">
                  <c:v>0.99833333329999996</c:v>
                </c:pt>
                <c:pt idx="3515">
                  <c:v>0.99833333329999996</c:v>
                </c:pt>
                <c:pt idx="3516">
                  <c:v>0.99833333329999996</c:v>
                </c:pt>
                <c:pt idx="3517">
                  <c:v>0.99833333329999996</c:v>
                </c:pt>
                <c:pt idx="3518">
                  <c:v>0.99833333329999996</c:v>
                </c:pt>
                <c:pt idx="3519">
                  <c:v>0.99833333329999996</c:v>
                </c:pt>
                <c:pt idx="3520">
                  <c:v>0.99833333329999996</c:v>
                </c:pt>
                <c:pt idx="3521">
                  <c:v>0.99833333329999996</c:v>
                </c:pt>
                <c:pt idx="3522">
                  <c:v>0.99833333329999996</c:v>
                </c:pt>
                <c:pt idx="3523">
                  <c:v>0.99833333329999996</c:v>
                </c:pt>
                <c:pt idx="3524">
                  <c:v>0.99833333329999996</c:v>
                </c:pt>
                <c:pt idx="3525">
                  <c:v>0.99833333329999996</c:v>
                </c:pt>
                <c:pt idx="3526">
                  <c:v>0.99833333329999996</c:v>
                </c:pt>
                <c:pt idx="3527">
                  <c:v>0.99833333329999996</c:v>
                </c:pt>
                <c:pt idx="3528">
                  <c:v>0.99833333329999996</c:v>
                </c:pt>
                <c:pt idx="3529">
                  <c:v>0.99833333329999996</c:v>
                </c:pt>
                <c:pt idx="3530">
                  <c:v>0.99833333329999996</c:v>
                </c:pt>
                <c:pt idx="3531">
                  <c:v>0.99833333329999996</c:v>
                </c:pt>
                <c:pt idx="3532">
                  <c:v>0.99833333329999996</c:v>
                </c:pt>
                <c:pt idx="3533">
                  <c:v>0.99833333329999996</c:v>
                </c:pt>
                <c:pt idx="3534">
                  <c:v>0.99833333329999996</c:v>
                </c:pt>
                <c:pt idx="3535">
                  <c:v>0.99833333329999996</c:v>
                </c:pt>
                <c:pt idx="3536">
                  <c:v>0.99833333329999996</c:v>
                </c:pt>
                <c:pt idx="3537">
                  <c:v>0.99833333329999996</c:v>
                </c:pt>
                <c:pt idx="3538">
                  <c:v>0.99833333329999996</c:v>
                </c:pt>
                <c:pt idx="3539">
                  <c:v>0.99833333329999996</c:v>
                </c:pt>
                <c:pt idx="3540">
                  <c:v>0.99833333329999996</c:v>
                </c:pt>
                <c:pt idx="3541">
                  <c:v>0.99833333329999996</c:v>
                </c:pt>
                <c:pt idx="3542">
                  <c:v>0.99833333329999996</c:v>
                </c:pt>
                <c:pt idx="3543">
                  <c:v>0.99833333329999996</c:v>
                </c:pt>
                <c:pt idx="3544">
                  <c:v>0.99833333329999996</c:v>
                </c:pt>
                <c:pt idx="3545">
                  <c:v>0.99833333329999996</c:v>
                </c:pt>
                <c:pt idx="3546">
                  <c:v>0.99833333329999996</c:v>
                </c:pt>
                <c:pt idx="3547">
                  <c:v>0.99833333329999996</c:v>
                </c:pt>
                <c:pt idx="3548">
                  <c:v>0.99833333329999996</c:v>
                </c:pt>
                <c:pt idx="3549">
                  <c:v>0.99833333329999996</c:v>
                </c:pt>
                <c:pt idx="3550">
                  <c:v>0.99833333329999996</c:v>
                </c:pt>
                <c:pt idx="3551">
                  <c:v>0.99833333329999996</c:v>
                </c:pt>
                <c:pt idx="3552">
                  <c:v>0.99833333329999996</c:v>
                </c:pt>
                <c:pt idx="3553">
                  <c:v>0.99833333329999996</c:v>
                </c:pt>
                <c:pt idx="3554">
                  <c:v>0.99833333329999996</c:v>
                </c:pt>
                <c:pt idx="3555">
                  <c:v>0.99833333329999996</c:v>
                </c:pt>
                <c:pt idx="3556">
                  <c:v>0.99833333329999996</c:v>
                </c:pt>
                <c:pt idx="3557">
                  <c:v>0.99833333329999996</c:v>
                </c:pt>
                <c:pt idx="3558">
                  <c:v>0.99833333329999996</c:v>
                </c:pt>
                <c:pt idx="3559">
                  <c:v>0.99833333329999996</c:v>
                </c:pt>
                <c:pt idx="3560">
                  <c:v>0.99833333329999996</c:v>
                </c:pt>
                <c:pt idx="3561">
                  <c:v>0.99833333329999996</c:v>
                </c:pt>
                <c:pt idx="3562">
                  <c:v>0.99833333329999996</c:v>
                </c:pt>
                <c:pt idx="3563">
                  <c:v>0.99833333329999996</c:v>
                </c:pt>
                <c:pt idx="3564">
                  <c:v>0.99833333329999996</c:v>
                </c:pt>
                <c:pt idx="3565">
                  <c:v>0.99833333329999996</c:v>
                </c:pt>
                <c:pt idx="3566">
                  <c:v>0.99833333329999996</c:v>
                </c:pt>
                <c:pt idx="3567">
                  <c:v>0.99833333329999996</c:v>
                </c:pt>
                <c:pt idx="3568">
                  <c:v>0.99833333329999996</c:v>
                </c:pt>
                <c:pt idx="3569">
                  <c:v>0.99833333329999996</c:v>
                </c:pt>
                <c:pt idx="3570">
                  <c:v>0.99833333329999996</c:v>
                </c:pt>
                <c:pt idx="3571">
                  <c:v>0.99833333329999996</c:v>
                </c:pt>
                <c:pt idx="3572">
                  <c:v>0.99833333329999996</c:v>
                </c:pt>
                <c:pt idx="3573">
                  <c:v>0.99833333329999996</c:v>
                </c:pt>
                <c:pt idx="3574">
                  <c:v>0.99833333329999996</c:v>
                </c:pt>
                <c:pt idx="3575">
                  <c:v>0.99833333329999996</c:v>
                </c:pt>
                <c:pt idx="3576">
                  <c:v>0.99833333329999996</c:v>
                </c:pt>
                <c:pt idx="3577">
                  <c:v>0.99833333329999996</c:v>
                </c:pt>
                <c:pt idx="3578">
                  <c:v>0.99833333329999996</c:v>
                </c:pt>
                <c:pt idx="3579">
                  <c:v>0.99833333329999996</c:v>
                </c:pt>
                <c:pt idx="3580">
                  <c:v>0.99833333329999996</c:v>
                </c:pt>
                <c:pt idx="3581">
                  <c:v>0.99833333329999996</c:v>
                </c:pt>
                <c:pt idx="3582">
                  <c:v>0.99866666670000004</c:v>
                </c:pt>
                <c:pt idx="3583">
                  <c:v>0.99866666670000004</c:v>
                </c:pt>
                <c:pt idx="3584">
                  <c:v>0.99866666670000004</c:v>
                </c:pt>
                <c:pt idx="3585">
                  <c:v>0.99866666670000004</c:v>
                </c:pt>
                <c:pt idx="3586">
                  <c:v>0.99866666670000004</c:v>
                </c:pt>
                <c:pt idx="3587">
                  <c:v>0.99866666670000004</c:v>
                </c:pt>
                <c:pt idx="3588">
                  <c:v>0.99866666670000004</c:v>
                </c:pt>
                <c:pt idx="3589">
                  <c:v>0.99866666670000004</c:v>
                </c:pt>
                <c:pt idx="3590">
                  <c:v>0.99866666670000004</c:v>
                </c:pt>
                <c:pt idx="3591">
                  <c:v>0.99866666670000004</c:v>
                </c:pt>
                <c:pt idx="3592">
                  <c:v>0.99866666670000004</c:v>
                </c:pt>
                <c:pt idx="3593">
                  <c:v>0.99866666670000004</c:v>
                </c:pt>
                <c:pt idx="3594">
                  <c:v>0.99866666670000004</c:v>
                </c:pt>
                <c:pt idx="3595">
                  <c:v>0.99866666670000004</c:v>
                </c:pt>
                <c:pt idx="3596">
                  <c:v>0.99866666670000004</c:v>
                </c:pt>
                <c:pt idx="3597">
                  <c:v>0.99866666670000004</c:v>
                </c:pt>
                <c:pt idx="3598">
                  <c:v>0.99866666670000004</c:v>
                </c:pt>
                <c:pt idx="3599">
                  <c:v>0.99866666670000004</c:v>
                </c:pt>
                <c:pt idx="3600">
                  <c:v>0.99866666670000004</c:v>
                </c:pt>
                <c:pt idx="3601">
                  <c:v>0.99866666670000004</c:v>
                </c:pt>
                <c:pt idx="3602">
                  <c:v>0.99866666670000004</c:v>
                </c:pt>
                <c:pt idx="3603">
                  <c:v>0.99866666670000004</c:v>
                </c:pt>
                <c:pt idx="3604">
                  <c:v>0.99866666670000004</c:v>
                </c:pt>
                <c:pt idx="3605">
                  <c:v>0.99866666670000004</c:v>
                </c:pt>
                <c:pt idx="3606">
                  <c:v>0.99866666670000004</c:v>
                </c:pt>
                <c:pt idx="3607">
                  <c:v>0.99866666670000004</c:v>
                </c:pt>
                <c:pt idx="3608">
                  <c:v>0.99866666670000004</c:v>
                </c:pt>
                <c:pt idx="3609">
                  <c:v>0.99866666670000004</c:v>
                </c:pt>
                <c:pt idx="3610">
                  <c:v>0.99866666670000004</c:v>
                </c:pt>
                <c:pt idx="3611">
                  <c:v>0.99866666670000004</c:v>
                </c:pt>
                <c:pt idx="3612">
                  <c:v>0.99866666670000004</c:v>
                </c:pt>
                <c:pt idx="3613">
                  <c:v>0.99866666670000004</c:v>
                </c:pt>
                <c:pt idx="3614">
                  <c:v>0.99866666670000004</c:v>
                </c:pt>
                <c:pt idx="3615">
                  <c:v>0.99866666670000004</c:v>
                </c:pt>
                <c:pt idx="3616">
                  <c:v>0.99866666670000004</c:v>
                </c:pt>
                <c:pt idx="3617">
                  <c:v>0.99866666670000004</c:v>
                </c:pt>
                <c:pt idx="3618">
                  <c:v>0.99866666670000004</c:v>
                </c:pt>
                <c:pt idx="3619">
                  <c:v>0.99866666670000004</c:v>
                </c:pt>
                <c:pt idx="3620">
                  <c:v>0.99866666670000004</c:v>
                </c:pt>
                <c:pt idx="3621">
                  <c:v>0.99866666670000004</c:v>
                </c:pt>
                <c:pt idx="3622">
                  <c:v>0.99866666670000004</c:v>
                </c:pt>
                <c:pt idx="3623">
                  <c:v>0.99866666670000004</c:v>
                </c:pt>
                <c:pt idx="3624">
                  <c:v>0.99866666670000004</c:v>
                </c:pt>
                <c:pt idx="3625">
                  <c:v>0.99866666670000004</c:v>
                </c:pt>
                <c:pt idx="3626">
                  <c:v>0.99866666670000004</c:v>
                </c:pt>
                <c:pt idx="3627">
                  <c:v>0.99866666670000004</c:v>
                </c:pt>
                <c:pt idx="3628">
                  <c:v>0.99866666670000004</c:v>
                </c:pt>
                <c:pt idx="3629">
                  <c:v>0.99866666670000004</c:v>
                </c:pt>
                <c:pt idx="3630">
                  <c:v>0.99866666670000004</c:v>
                </c:pt>
                <c:pt idx="3631">
                  <c:v>0.999</c:v>
                </c:pt>
                <c:pt idx="3632">
                  <c:v>0.999</c:v>
                </c:pt>
                <c:pt idx="3633">
                  <c:v>0.999</c:v>
                </c:pt>
                <c:pt idx="3634">
                  <c:v>0.999</c:v>
                </c:pt>
                <c:pt idx="3635">
                  <c:v>0.999</c:v>
                </c:pt>
                <c:pt idx="3636">
                  <c:v>0.999</c:v>
                </c:pt>
                <c:pt idx="3637">
                  <c:v>0.999</c:v>
                </c:pt>
                <c:pt idx="3638">
                  <c:v>0.999</c:v>
                </c:pt>
                <c:pt idx="3639">
                  <c:v>0.999</c:v>
                </c:pt>
                <c:pt idx="3640">
                  <c:v>0.999</c:v>
                </c:pt>
                <c:pt idx="3641">
                  <c:v>0.999</c:v>
                </c:pt>
                <c:pt idx="3642">
                  <c:v>0.999</c:v>
                </c:pt>
                <c:pt idx="3643">
                  <c:v>0.999</c:v>
                </c:pt>
                <c:pt idx="3644">
                  <c:v>0.999</c:v>
                </c:pt>
                <c:pt idx="3645">
                  <c:v>0.999</c:v>
                </c:pt>
                <c:pt idx="3646">
                  <c:v>0.999</c:v>
                </c:pt>
                <c:pt idx="3647">
                  <c:v>0.999</c:v>
                </c:pt>
                <c:pt idx="3648">
                  <c:v>0.999</c:v>
                </c:pt>
                <c:pt idx="3649">
                  <c:v>0.999</c:v>
                </c:pt>
                <c:pt idx="3650">
                  <c:v>0.999</c:v>
                </c:pt>
                <c:pt idx="3651">
                  <c:v>0.999</c:v>
                </c:pt>
                <c:pt idx="3652">
                  <c:v>0.999</c:v>
                </c:pt>
                <c:pt idx="3653">
                  <c:v>0.999</c:v>
                </c:pt>
                <c:pt idx="3654">
                  <c:v>0.999</c:v>
                </c:pt>
                <c:pt idx="3655">
                  <c:v>0.999</c:v>
                </c:pt>
                <c:pt idx="3656">
                  <c:v>0.999</c:v>
                </c:pt>
                <c:pt idx="3657">
                  <c:v>0.999</c:v>
                </c:pt>
                <c:pt idx="3658">
                  <c:v>0.999</c:v>
                </c:pt>
                <c:pt idx="3659">
                  <c:v>0.999</c:v>
                </c:pt>
                <c:pt idx="3660">
                  <c:v>0.999</c:v>
                </c:pt>
                <c:pt idx="3661">
                  <c:v>0.999</c:v>
                </c:pt>
                <c:pt idx="3662">
                  <c:v>0.999</c:v>
                </c:pt>
                <c:pt idx="3663">
                  <c:v>0.999</c:v>
                </c:pt>
                <c:pt idx="3664">
                  <c:v>0.999</c:v>
                </c:pt>
                <c:pt idx="3665">
                  <c:v>0.999</c:v>
                </c:pt>
                <c:pt idx="3666">
                  <c:v>0.999</c:v>
                </c:pt>
                <c:pt idx="3667">
                  <c:v>0.999</c:v>
                </c:pt>
                <c:pt idx="3668">
                  <c:v>0.999</c:v>
                </c:pt>
                <c:pt idx="3669">
                  <c:v>0.999</c:v>
                </c:pt>
                <c:pt idx="3670">
                  <c:v>0.999</c:v>
                </c:pt>
                <c:pt idx="3671">
                  <c:v>0.999</c:v>
                </c:pt>
                <c:pt idx="3672">
                  <c:v>0.999</c:v>
                </c:pt>
                <c:pt idx="3673">
                  <c:v>0.999</c:v>
                </c:pt>
                <c:pt idx="3674">
                  <c:v>0.999</c:v>
                </c:pt>
                <c:pt idx="3675">
                  <c:v>0.999</c:v>
                </c:pt>
                <c:pt idx="3676">
                  <c:v>0.999</c:v>
                </c:pt>
                <c:pt idx="3677">
                  <c:v>0.999</c:v>
                </c:pt>
                <c:pt idx="3678">
                  <c:v>0.999</c:v>
                </c:pt>
                <c:pt idx="3679">
                  <c:v>0.999</c:v>
                </c:pt>
                <c:pt idx="3680">
                  <c:v>0.999</c:v>
                </c:pt>
                <c:pt idx="3681">
                  <c:v>0.999</c:v>
                </c:pt>
                <c:pt idx="3682">
                  <c:v>0.999</c:v>
                </c:pt>
                <c:pt idx="3683">
                  <c:v>0.999</c:v>
                </c:pt>
                <c:pt idx="3684">
                  <c:v>0.999</c:v>
                </c:pt>
                <c:pt idx="3685">
                  <c:v>0.999</c:v>
                </c:pt>
                <c:pt idx="3686">
                  <c:v>0.999</c:v>
                </c:pt>
                <c:pt idx="3687">
                  <c:v>0.999</c:v>
                </c:pt>
                <c:pt idx="3688">
                  <c:v>0.999</c:v>
                </c:pt>
                <c:pt idx="3689">
                  <c:v>0.999</c:v>
                </c:pt>
                <c:pt idx="3690">
                  <c:v>0.999</c:v>
                </c:pt>
                <c:pt idx="3691">
                  <c:v>0.999</c:v>
                </c:pt>
                <c:pt idx="3692">
                  <c:v>0.999</c:v>
                </c:pt>
                <c:pt idx="3693">
                  <c:v>0.999</c:v>
                </c:pt>
                <c:pt idx="3694">
                  <c:v>0.99933333329999996</c:v>
                </c:pt>
                <c:pt idx="3695">
                  <c:v>0.99933333329999996</c:v>
                </c:pt>
                <c:pt idx="3696">
                  <c:v>0.99933333329999996</c:v>
                </c:pt>
                <c:pt idx="3697">
                  <c:v>0.99933333329999996</c:v>
                </c:pt>
                <c:pt idx="3698">
                  <c:v>0.99933333329999996</c:v>
                </c:pt>
                <c:pt idx="3699">
                  <c:v>0.99933333329999996</c:v>
                </c:pt>
                <c:pt idx="3700">
                  <c:v>0.99933333329999996</c:v>
                </c:pt>
                <c:pt idx="3701">
                  <c:v>0.99933333329999996</c:v>
                </c:pt>
                <c:pt idx="3702">
                  <c:v>0.99933333329999996</c:v>
                </c:pt>
                <c:pt idx="3703">
                  <c:v>0.99933333329999996</c:v>
                </c:pt>
                <c:pt idx="3704">
                  <c:v>0.99933333329999996</c:v>
                </c:pt>
                <c:pt idx="3705">
                  <c:v>0.99933333329999996</c:v>
                </c:pt>
                <c:pt idx="3706">
                  <c:v>0.99933333329999996</c:v>
                </c:pt>
                <c:pt idx="3707">
                  <c:v>0.99933333329999996</c:v>
                </c:pt>
                <c:pt idx="3708">
                  <c:v>0.99933333329999996</c:v>
                </c:pt>
                <c:pt idx="3709">
                  <c:v>0.99933333329999996</c:v>
                </c:pt>
                <c:pt idx="3710">
                  <c:v>0.99933333329999996</c:v>
                </c:pt>
                <c:pt idx="3711">
                  <c:v>0.99933333329999996</c:v>
                </c:pt>
                <c:pt idx="3712">
                  <c:v>0.99933333329999996</c:v>
                </c:pt>
                <c:pt idx="3713">
                  <c:v>0.99933333329999996</c:v>
                </c:pt>
                <c:pt idx="3714">
                  <c:v>0.99933333329999996</c:v>
                </c:pt>
                <c:pt idx="3715">
                  <c:v>0.99933333329999996</c:v>
                </c:pt>
                <c:pt idx="3716">
                  <c:v>0.99933333329999996</c:v>
                </c:pt>
                <c:pt idx="3717">
                  <c:v>0.99933333329999996</c:v>
                </c:pt>
                <c:pt idx="3718">
                  <c:v>0.99933333329999996</c:v>
                </c:pt>
                <c:pt idx="3719">
                  <c:v>0.99933333329999996</c:v>
                </c:pt>
                <c:pt idx="3720">
                  <c:v>0.99933333329999996</c:v>
                </c:pt>
                <c:pt idx="3721">
                  <c:v>0.99933333329999996</c:v>
                </c:pt>
                <c:pt idx="3722">
                  <c:v>0.99933333329999996</c:v>
                </c:pt>
                <c:pt idx="3723">
                  <c:v>0.99933333329999996</c:v>
                </c:pt>
                <c:pt idx="3724">
                  <c:v>0.99933333329999996</c:v>
                </c:pt>
                <c:pt idx="3725">
                  <c:v>0.99933333329999996</c:v>
                </c:pt>
                <c:pt idx="3726">
                  <c:v>0.99933333329999996</c:v>
                </c:pt>
                <c:pt idx="3727">
                  <c:v>0.99933333329999996</c:v>
                </c:pt>
                <c:pt idx="3728">
                  <c:v>0.99933333329999996</c:v>
                </c:pt>
                <c:pt idx="3729">
                  <c:v>0.99933333329999996</c:v>
                </c:pt>
                <c:pt idx="3730">
                  <c:v>0.99933333329999996</c:v>
                </c:pt>
                <c:pt idx="3731">
                  <c:v>0.99933333329999996</c:v>
                </c:pt>
                <c:pt idx="3732">
                  <c:v>0.99933333329999996</c:v>
                </c:pt>
                <c:pt idx="3733">
                  <c:v>0.99933333329999996</c:v>
                </c:pt>
                <c:pt idx="3734">
                  <c:v>0.99933333329999996</c:v>
                </c:pt>
                <c:pt idx="3735">
                  <c:v>0.99933333329999996</c:v>
                </c:pt>
                <c:pt idx="3736">
                  <c:v>0.99933333329999996</c:v>
                </c:pt>
                <c:pt idx="3737">
                  <c:v>0.99933333329999996</c:v>
                </c:pt>
                <c:pt idx="3738">
                  <c:v>0.99933333329999996</c:v>
                </c:pt>
                <c:pt idx="3739">
                  <c:v>0.99933333329999996</c:v>
                </c:pt>
                <c:pt idx="3740">
                  <c:v>0.99933333329999996</c:v>
                </c:pt>
                <c:pt idx="3741">
                  <c:v>0.99933333329999996</c:v>
                </c:pt>
                <c:pt idx="3742">
                  <c:v>0.99933333329999996</c:v>
                </c:pt>
                <c:pt idx="3743">
                  <c:v>0.99933333329999996</c:v>
                </c:pt>
                <c:pt idx="3744">
                  <c:v>0.99933333329999996</c:v>
                </c:pt>
                <c:pt idx="3745">
                  <c:v>0.99933333329999996</c:v>
                </c:pt>
                <c:pt idx="3746">
                  <c:v>0.99933333329999996</c:v>
                </c:pt>
                <c:pt idx="3747">
                  <c:v>0.99933333329999996</c:v>
                </c:pt>
                <c:pt idx="3748">
                  <c:v>0.99933333329999996</c:v>
                </c:pt>
                <c:pt idx="3749">
                  <c:v>0.99933333329999996</c:v>
                </c:pt>
                <c:pt idx="3750">
                  <c:v>0.99933333329999996</c:v>
                </c:pt>
                <c:pt idx="3751">
                  <c:v>0.99933333329999996</c:v>
                </c:pt>
                <c:pt idx="3752">
                  <c:v>0.99933333329999996</c:v>
                </c:pt>
                <c:pt idx="3753">
                  <c:v>0.99933333329999996</c:v>
                </c:pt>
                <c:pt idx="3754">
                  <c:v>0.99933333329999996</c:v>
                </c:pt>
                <c:pt idx="3755">
                  <c:v>0.99933333329999996</c:v>
                </c:pt>
                <c:pt idx="3756">
                  <c:v>0.99933333329999996</c:v>
                </c:pt>
                <c:pt idx="3757">
                  <c:v>0.99933333329999996</c:v>
                </c:pt>
                <c:pt idx="3758">
                  <c:v>0.99933333329999996</c:v>
                </c:pt>
                <c:pt idx="3759">
                  <c:v>0.99933333329999996</c:v>
                </c:pt>
                <c:pt idx="3760">
                  <c:v>0.99933333329999996</c:v>
                </c:pt>
                <c:pt idx="3761">
                  <c:v>0.99933333329999996</c:v>
                </c:pt>
                <c:pt idx="3762">
                  <c:v>0.99933333329999996</c:v>
                </c:pt>
                <c:pt idx="3763">
                  <c:v>0.99933333329999996</c:v>
                </c:pt>
                <c:pt idx="3764">
                  <c:v>0.99933333329999996</c:v>
                </c:pt>
                <c:pt idx="3765">
                  <c:v>0.99933333329999996</c:v>
                </c:pt>
                <c:pt idx="3766">
                  <c:v>0.99933333329999996</c:v>
                </c:pt>
                <c:pt idx="3767">
                  <c:v>0.99933333329999996</c:v>
                </c:pt>
                <c:pt idx="3768">
                  <c:v>0.99933333329999996</c:v>
                </c:pt>
                <c:pt idx="3769">
                  <c:v>0.99933333329999996</c:v>
                </c:pt>
                <c:pt idx="3770">
                  <c:v>0.99933333329999996</c:v>
                </c:pt>
                <c:pt idx="3771">
                  <c:v>0.99933333329999996</c:v>
                </c:pt>
                <c:pt idx="3772">
                  <c:v>0.99933333329999996</c:v>
                </c:pt>
                <c:pt idx="3773">
                  <c:v>0.99933333329999996</c:v>
                </c:pt>
                <c:pt idx="3774">
                  <c:v>0.99933333329999996</c:v>
                </c:pt>
                <c:pt idx="3775">
                  <c:v>0.99933333329999996</c:v>
                </c:pt>
                <c:pt idx="3776">
                  <c:v>0.99933333329999996</c:v>
                </c:pt>
                <c:pt idx="3777">
                  <c:v>0.99933333329999996</c:v>
                </c:pt>
                <c:pt idx="3778">
                  <c:v>0.99933333329999996</c:v>
                </c:pt>
                <c:pt idx="3779">
                  <c:v>0.99933333329999996</c:v>
                </c:pt>
                <c:pt idx="3780">
                  <c:v>0.99933333329999996</c:v>
                </c:pt>
                <c:pt idx="3781">
                  <c:v>0.99933333329999996</c:v>
                </c:pt>
                <c:pt idx="3782">
                  <c:v>0.99933333329999996</c:v>
                </c:pt>
                <c:pt idx="3783">
                  <c:v>0.99933333329999996</c:v>
                </c:pt>
                <c:pt idx="3784">
                  <c:v>0.99933333329999996</c:v>
                </c:pt>
                <c:pt idx="3785">
                  <c:v>0.99933333329999996</c:v>
                </c:pt>
                <c:pt idx="3786">
                  <c:v>0.99933333329999996</c:v>
                </c:pt>
                <c:pt idx="3787">
                  <c:v>0.99933333329999996</c:v>
                </c:pt>
                <c:pt idx="3788">
                  <c:v>0.99933333329999996</c:v>
                </c:pt>
                <c:pt idx="3789">
                  <c:v>0.99933333329999996</c:v>
                </c:pt>
                <c:pt idx="3790">
                  <c:v>0.99933333329999996</c:v>
                </c:pt>
                <c:pt idx="3791">
                  <c:v>0.99933333329999996</c:v>
                </c:pt>
                <c:pt idx="3792">
                  <c:v>0.99933333329999996</c:v>
                </c:pt>
                <c:pt idx="3793">
                  <c:v>0.99933333329999996</c:v>
                </c:pt>
                <c:pt idx="3794">
                  <c:v>0.99933333329999996</c:v>
                </c:pt>
                <c:pt idx="3795">
                  <c:v>0.99933333329999996</c:v>
                </c:pt>
                <c:pt idx="3796">
                  <c:v>0.99933333329999996</c:v>
                </c:pt>
                <c:pt idx="3797">
                  <c:v>0.99933333329999996</c:v>
                </c:pt>
                <c:pt idx="3798">
                  <c:v>0.99933333329999996</c:v>
                </c:pt>
                <c:pt idx="3799">
                  <c:v>0.99933333329999996</c:v>
                </c:pt>
                <c:pt idx="3800">
                  <c:v>0.99933333329999996</c:v>
                </c:pt>
                <c:pt idx="3801">
                  <c:v>0.99933333329999996</c:v>
                </c:pt>
                <c:pt idx="3802">
                  <c:v>0.99933333329999996</c:v>
                </c:pt>
                <c:pt idx="3803">
                  <c:v>0.99933333329999996</c:v>
                </c:pt>
                <c:pt idx="3804">
                  <c:v>0.99933333329999996</c:v>
                </c:pt>
                <c:pt idx="3805">
                  <c:v>0.99933333329999996</c:v>
                </c:pt>
                <c:pt idx="3806">
                  <c:v>0.99933333329999996</c:v>
                </c:pt>
                <c:pt idx="3807">
                  <c:v>0.99933333329999996</c:v>
                </c:pt>
                <c:pt idx="3808">
                  <c:v>0.99933333329999996</c:v>
                </c:pt>
                <c:pt idx="3809">
                  <c:v>0.99933333329999996</c:v>
                </c:pt>
                <c:pt idx="3810">
                  <c:v>0.99933333329999996</c:v>
                </c:pt>
                <c:pt idx="3811">
                  <c:v>0.99933333329999996</c:v>
                </c:pt>
                <c:pt idx="3812">
                  <c:v>0.99933333329999996</c:v>
                </c:pt>
                <c:pt idx="3813">
                  <c:v>0.99933333329999996</c:v>
                </c:pt>
                <c:pt idx="3814">
                  <c:v>0.99933333329999996</c:v>
                </c:pt>
                <c:pt idx="3815">
                  <c:v>0.99933333329999996</c:v>
                </c:pt>
                <c:pt idx="3816">
                  <c:v>0.99933333329999996</c:v>
                </c:pt>
                <c:pt idx="3817">
                  <c:v>0.99933333329999996</c:v>
                </c:pt>
                <c:pt idx="3818">
                  <c:v>0.99933333329999996</c:v>
                </c:pt>
                <c:pt idx="3819">
                  <c:v>0.99933333329999996</c:v>
                </c:pt>
                <c:pt idx="3820">
                  <c:v>0.99933333329999996</c:v>
                </c:pt>
                <c:pt idx="3821">
                  <c:v>0.99933333329999996</c:v>
                </c:pt>
                <c:pt idx="3822">
                  <c:v>0.99933333329999996</c:v>
                </c:pt>
                <c:pt idx="3823">
                  <c:v>0.99933333329999996</c:v>
                </c:pt>
                <c:pt idx="3824">
                  <c:v>0.99933333329999996</c:v>
                </c:pt>
                <c:pt idx="3825">
                  <c:v>0.99933333329999996</c:v>
                </c:pt>
                <c:pt idx="3826">
                  <c:v>0.99933333329999996</c:v>
                </c:pt>
                <c:pt idx="3827">
                  <c:v>0.99933333329999996</c:v>
                </c:pt>
                <c:pt idx="3828">
                  <c:v>0.99933333329999996</c:v>
                </c:pt>
                <c:pt idx="3829">
                  <c:v>0.99933333329999996</c:v>
                </c:pt>
                <c:pt idx="3830">
                  <c:v>0.99933333329999996</c:v>
                </c:pt>
                <c:pt idx="3831">
                  <c:v>0.99933333329999996</c:v>
                </c:pt>
                <c:pt idx="3832">
                  <c:v>0.99933333329999996</c:v>
                </c:pt>
                <c:pt idx="3833">
                  <c:v>0.99933333329999996</c:v>
                </c:pt>
                <c:pt idx="3834">
                  <c:v>0.99933333329999996</c:v>
                </c:pt>
                <c:pt idx="3835">
                  <c:v>0.99933333329999996</c:v>
                </c:pt>
                <c:pt idx="3836">
                  <c:v>0.99933333329999996</c:v>
                </c:pt>
                <c:pt idx="3837">
                  <c:v>0.99933333329999996</c:v>
                </c:pt>
                <c:pt idx="3838">
                  <c:v>0.99933333329999996</c:v>
                </c:pt>
                <c:pt idx="3839">
                  <c:v>0.99933333329999996</c:v>
                </c:pt>
                <c:pt idx="3840">
                  <c:v>0.99933333329999996</c:v>
                </c:pt>
                <c:pt idx="3841">
                  <c:v>0.99933333329999996</c:v>
                </c:pt>
                <c:pt idx="3842">
                  <c:v>0.99933333329999996</c:v>
                </c:pt>
                <c:pt idx="3843">
                  <c:v>0.99933333329999996</c:v>
                </c:pt>
                <c:pt idx="3844">
                  <c:v>0.99933333329999996</c:v>
                </c:pt>
                <c:pt idx="3845">
                  <c:v>0.99933333329999996</c:v>
                </c:pt>
                <c:pt idx="3846">
                  <c:v>0.99933333329999996</c:v>
                </c:pt>
                <c:pt idx="3847">
                  <c:v>0.99933333329999996</c:v>
                </c:pt>
                <c:pt idx="3848">
                  <c:v>0.99933333329999996</c:v>
                </c:pt>
                <c:pt idx="3849">
                  <c:v>0.99933333329999996</c:v>
                </c:pt>
                <c:pt idx="3850">
                  <c:v>0.99933333329999996</c:v>
                </c:pt>
                <c:pt idx="3851">
                  <c:v>0.99933333329999996</c:v>
                </c:pt>
                <c:pt idx="3852">
                  <c:v>0.99933333329999996</c:v>
                </c:pt>
                <c:pt idx="3853">
                  <c:v>0.99933333329999996</c:v>
                </c:pt>
                <c:pt idx="3854">
                  <c:v>0.99933333329999996</c:v>
                </c:pt>
                <c:pt idx="3855">
                  <c:v>0.99933333329999996</c:v>
                </c:pt>
                <c:pt idx="3856">
                  <c:v>0.99933333329999996</c:v>
                </c:pt>
                <c:pt idx="3857">
                  <c:v>0.99933333329999996</c:v>
                </c:pt>
                <c:pt idx="3858">
                  <c:v>0.99933333329999996</c:v>
                </c:pt>
                <c:pt idx="3859">
                  <c:v>0.99933333329999996</c:v>
                </c:pt>
                <c:pt idx="3860">
                  <c:v>0.99933333329999996</c:v>
                </c:pt>
                <c:pt idx="3861">
                  <c:v>0.99933333329999996</c:v>
                </c:pt>
                <c:pt idx="3862">
                  <c:v>0.99933333329999996</c:v>
                </c:pt>
                <c:pt idx="3863">
                  <c:v>0.99933333329999996</c:v>
                </c:pt>
                <c:pt idx="3864">
                  <c:v>0.99933333329999996</c:v>
                </c:pt>
                <c:pt idx="3865">
                  <c:v>0.99966666670000004</c:v>
                </c:pt>
                <c:pt idx="3866">
                  <c:v>0.99966666670000004</c:v>
                </c:pt>
                <c:pt idx="3867">
                  <c:v>0.99966666670000004</c:v>
                </c:pt>
                <c:pt idx="3868">
                  <c:v>0.99966666670000004</c:v>
                </c:pt>
                <c:pt idx="3869">
                  <c:v>0.99966666670000004</c:v>
                </c:pt>
                <c:pt idx="3870">
                  <c:v>0.99966666670000004</c:v>
                </c:pt>
                <c:pt idx="3871">
                  <c:v>0.99966666670000004</c:v>
                </c:pt>
                <c:pt idx="3872">
                  <c:v>0.99966666670000004</c:v>
                </c:pt>
                <c:pt idx="3873">
                  <c:v>0.99966666670000004</c:v>
                </c:pt>
                <c:pt idx="3874">
                  <c:v>0.99966666670000004</c:v>
                </c:pt>
                <c:pt idx="3875">
                  <c:v>0.99966666670000004</c:v>
                </c:pt>
                <c:pt idx="3876">
                  <c:v>0.99966666670000004</c:v>
                </c:pt>
                <c:pt idx="3877">
                  <c:v>0.99966666670000004</c:v>
                </c:pt>
                <c:pt idx="3878">
                  <c:v>0.99966666670000004</c:v>
                </c:pt>
                <c:pt idx="3879">
                  <c:v>0.99966666670000004</c:v>
                </c:pt>
                <c:pt idx="3880">
                  <c:v>0.99966666670000004</c:v>
                </c:pt>
                <c:pt idx="3881">
                  <c:v>0.99966666670000004</c:v>
                </c:pt>
                <c:pt idx="3882">
                  <c:v>0.99966666670000004</c:v>
                </c:pt>
                <c:pt idx="3883">
                  <c:v>0.99966666670000004</c:v>
                </c:pt>
                <c:pt idx="3884">
                  <c:v>0.99966666670000004</c:v>
                </c:pt>
                <c:pt idx="3885">
                  <c:v>0.99966666670000004</c:v>
                </c:pt>
                <c:pt idx="3886">
                  <c:v>0.99966666670000004</c:v>
                </c:pt>
                <c:pt idx="3887">
                  <c:v>0.99966666670000004</c:v>
                </c:pt>
                <c:pt idx="3888">
                  <c:v>0.99966666670000004</c:v>
                </c:pt>
                <c:pt idx="3889">
                  <c:v>0.99966666670000004</c:v>
                </c:pt>
                <c:pt idx="3890">
                  <c:v>0.99966666670000004</c:v>
                </c:pt>
                <c:pt idx="3891">
                  <c:v>0.99966666670000004</c:v>
                </c:pt>
                <c:pt idx="3892">
                  <c:v>0.99966666670000004</c:v>
                </c:pt>
                <c:pt idx="3893">
                  <c:v>0.99966666670000004</c:v>
                </c:pt>
                <c:pt idx="3894">
                  <c:v>0.99966666670000004</c:v>
                </c:pt>
                <c:pt idx="3895">
                  <c:v>0.99966666670000004</c:v>
                </c:pt>
                <c:pt idx="3896">
                  <c:v>0.99966666670000004</c:v>
                </c:pt>
                <c:pt idx="3897">
                  <c:v>0.99966666670000004</c:v>
                </c:pt>
                <c:pt idx="3898">
                  <c:v>0.99966666670000004</c:v>
                </c:pt>
                <c:pt idx="3899">
                  <c:v>0.99966666670000004</c:v>
                </c:pt>
                <c:pt idx="3900">
                  <c:v>0.99966666670000004</c:v>
                </c:pt>
                <c:pt idx="3901">
                  <c:v>0.99966666670000004</c:v>
                </c:pt>
                <c:pt idx="3902">
                  <c:v>0.99966666670000004</c:v>
                </c:pt>
                <c:pt idx="3903">
                  <c:v>0.99966666670000004</c:v>
                </c:pt>
                <c:pt idx="3904">
                  <c:v>0.99966666670000004</c:v>
                </c:pt>
                <c:pt idx="3905">
                  <c:v>0.99966666670000004</c:v>
                </c:pt>
                <c:pt idx="3906">
                  <c:v>0.99966666670000004</c:v>
                </c:pt>
                <c:pt idx="3907">
                  <c:v>0.99966666670000004</c:v>
                </c:pt>
                <c:pt idx="3908">
                  <c:v>0.99966666670000004</c:v>
                </c:pt>
                <c:pt idx="3909">
                  <c:v>0.99966666670000004</c:v>
                </c:pt>
                <c:pt idx="3910">
                  <c:v>0.99966666670000004</c:v>
                </c:pt>
                <c:pt idx="3911">
                  <c:v>0.99966666670000004</c:v>
                </c:pt>
                <c:pt idx="3912">
                  <c:v>0.99966666670000004</c:v>
                </c:pt>
                <c:pt idx="3913">
                  <c:v>0.99966666670000004</c:v>
                </c:pt>
                <c:pt idx="3914">
                  <c:v>0.99966666670000004</c:v>
                </c:pt>
                <c:pt idx="3915">
                  <c:v>0.99966666670000004</c:v>
                </c:pt>
                <c:pt idx="3916">
                  <c:v>0.99966666670000004</c:v>
                </c:pt>
                <c:pt idx="3917">
                  <c:v>0.99966666670000004</c:v>
                </c:pt>
                <c:pt idx="3918">
                  <c:v>0.99966666670000004</c:v>
                </c:pt>
                <c:pt idx="3919">
                  <c:v>0.99966666670000004</c:v>
                </c:pt>
                <c:pt idx="3920">
                  <c:v>0.99966666670000004</c:v>
                </c:pt>
                <c:pt idx="3921">
                  <c:v>0.99966666670000004</c:v>
                </c:pt>
                <c:pt idx="3922">
                  <c:v>0.99966666670000004</c:v>
                </c:pt>
                <c:pt idx="3923">
                  <c:v>0.99966666670000004</c:v>
                </c:pt>
                <c:pt idx="3924">
                  <c:v>0.99966666670000004</c:v>
                </c:pt>
                <c:pt idx="3925">
                  <c:v>0.99966666670000004</c:v>
                </c:pt>
                <c:pt idx="3926">
                  <c:v>0.99966666670000004</c:v>
                </c:pt>
                <c:pt idx="3927">
                  <c:v>0.99966666670000004</c:v>
                </c:pt>
                <c:pt idx="3928">
                  <c:v>0.99966666670000004</c:v>
                </c:pt>
                <c:pt idx="3929">
                  <c:v>0.99966666670000004</c:v>
                </c:pt>
                <c:pt idx="3930">
                  <c:v>0.99966666670000004</c:v>
                </c:pt>
                <c:pt idx="3931">
                  <c:v>0.99966666670000004</c:v>
                </c:pt>
                <c:pt idx="3932">
                  <c:v>0.99966666670000004</c:v>
                </c:pt>
                <c:pt idx="3933">
                  <c:v>0.99966666670000004</c:v>
                </c:pt>
                <c:pt idx="3934">
                  <c:v>0.99966666670000004</c:v>
                </c:pt>
                <c:pt idx="3935">
                  <c:v>0.99966666670000004</c:v>
                </c:pt>
                <c:pt idx="3936">
                  <c:v>0.99966666670000004</c:v>
                </c:pt>
                <c:pt idx="3937">
                  <c:v>0.99966666670000004</c:v>
                </c:pt>
                <c:pt idx="3938">
                  <c:v>0.99966666670000004</c:v>
                </c:pt>
                <c:pt idx="3939">
                  <c:v>0.99966666670000004</c:v>
                </c:pt>
                <c:pt idx="3940">
                  <c:v>0.99966666670000004</c:v>
                </c:pt>
                <c:pt idx="3941">
                  <c:v>0.99966666670000004</c:v>
                </c:pt>
                <c:pt idx="3942">
                  <c:v>0.99966666670000004</c:v>
                </c:pt>
                <c:pt idx="3943">
                  <c:v>0.99966666670000004</c:v>
                </c:pt>
                <c:pt idx="3944">
                  <c:v>0.99966666670000004</c:v>
                </c:pt>
                <c:pt idx="3945">
                  <c:v>0.99966666670000004</c:v>
                </c:pt>
                <c:pt idx="3946">
                  <c:v>0.99966666670000004</c:v>
                </c:pt>
                <c:pt idx="3947">
                  <c:v>0.99966666670000004</c:v>
                </c:pt>
                <c:pt idx="3948">
                  <c:v>0.99966666670000004</c:v>
                </c:pt>
                <c:pt idx="3949">
                  <c:v>0.99966666670000004</c:v>
                </c:pt>
                <c:pt idx="3950">
                  <c:v>0.99966666670000004</c:v>
                </c:pt>
                <c:pt idx="3951">
                  <c:v>0.99966666670000004</c:v>
                </c:pt>
                <c:pt idx="3952">
                  <c:v>0.99966666670000004</c:v>
                </c:pt>
                <c:pt idx="3953">
                  <c:v>0.99966666670000004</c:v>
                </c:pt>
                <c:pt idx="3954">
                  <c:v>0.99966666670000004</c:v>
                </c:pt>
                <c:pt idx="3955">
                  <c:v>0.99966666670000004</c:v>
                </c:pt>
                <c:pt idx="3956">
                  <c:v>0.99966666670000004</c:v>
                </c:pt>
                <c:pt idx="3957">
                  <c:v>0.99966666670000004</c:v>
                </c:pt>
                <c:pt idx="3958">
                  <c:v>0.99966666670000004</c:v>
                </c:pt>
                <c:pt idx="3959">
                  <c:v>0.99966666670000004</c:v>
                </c:pt>
                <c:pt idx="3960">
                  <c:v>0.99966666670000004</c:v>
                </c:pt>
                <c:pt idx="3961">
                  <c:v>0.99966666670000004</c:v>
                </c:pt>
                <c:pt idx="3962">
                  <c:v>0.99966666670000004</c:v>
                </c:pt>
                <c:pt idx="3963">
                  <c:v>0.99966666670000004</c:v>
                </c:pt>
                <c:pt idx="3964">
                  <c:v>0.99966666670000004</c:v>
                </c:pt>
                <c:pt idx="3965">
                  <c:v>0.99966666670000004</c:v>
                </c:pt>
                <c:pt idx="3966">
                  <c:v>0.99966666670000004</c:v>
                </c:pt>
                <c:pt idx="3967">
                  <c:v>0.99966666670000004</c:v>
                </c:pt>
                <c:pt idx="3968">
                  <c:v>0.99966666670000004</c:v>
                </c:pt>
                <c:pt idx="3969">
                  <c:v>0.99966666670000004</c:v>
                </c:pt>
                <c:pt idx="3970">
                  <c:v>0.99966666670000004</c:v>
                </c:pt>
                <c:pt idx="3971">
                  <c:v>0.99966666670000004</c:v>
                </c:pt>
                <c:pt idx="3972">
                  <c:v>0.99966666670000004</c:v>
                </c:pt>
                <c:pt idx="3973">
                  <c:v>0.99966666670000004</c:v>
                </c:pt>
                <c:pt idx="3974">
                  <c:v>0.99966666670000004</c:v>
                </c:pt>
                <c:pt idx="3975">
                  <c:v>0.99966666670000004</c:v>
                </c:pt>
                <c:pt idx="3976">
                  <c:v>0.99966666670000004</c:v>
                </c:pt>
                <c:pt idx="3977">
                  <c:v>0.99966666670000004</c:v>
                </c:pt>
                <c:pt idx="3978">
                  <c:v>0.99966666670000004</c:v>
                </c:pt>
                <c:pt idx="3979">
                  <c:v>0.99966666670000004</c:v>
                </c:pt>
                <c:pt idx="3980">
                  <c:v>0.99966666670000004</c:v>
                </c:pt>
                <c:pt idx="3981">
                  <c:v>0.99966666670000004</c:v>
                </c:pt>
                <c:pt idx="3982">
                  <c:v>0.99966666670000004</c:v>
                </c:pt>
                <c:pt idx="3983">
                  <c:v>0.99966666670000004</c:v>
                </c:pt>
                <c:pt idx="3984">
                  <c:v>0.99966666670000004</c:v>
                </c:pt>
                <c:pt idx="3985">
                  <c:v>0.99966666670000004</c:v>
                </c:pt>
                <c:pt idx="3986">
                  <c:v>0.99966666670000004</c:v>
                </c:pt>
                <c:pt idx="3987">
                  <c:v>0.99966666670000004</c:v>
                </c:pt>
                <c:pt idx="3988">
                  <c:v>0.99966666670000004</c:v>
                </c:pt>
                <c:pt idx="3989">
                  <c:v>0.99966666670000004</c:v>
                </c:pt>
                <c:pt idx="3990">
                  <c:v>0.99966666670000004</c:v>
                </c:pt>
                <c:pt idx="3991">
                  <c:v>0.99966666670000004</c:v>
                </c:pt>
                <c:pt idx="3992">
                  <c:v>0.99966666670000004</c:v>
                </c:pt>
                <c:pt idx="3993">
                  <c:v>0.99966666670000004</c:v>
                </c:pt>
                <c:pt idx="3994">
                  <c:v>0.99966666670000004</c:v>
                </c:pt>
                <c:pt idx="3995">
                  <c:v>0.99966666670000004</c:v>
                </c:pt>
                <c:pt idx="3996">
                  <c:v>0.99966666670000004</c:v>
                </c:pt>
                <c:pt idx="3997">
                  <c:v>0.99966666670000004</c:v>
                </c:pt>
                <c:pt idx="3998">
                  <c:v>0.99966666670000004</c:v>
                </c:pt>
                <c:pt idx="3999">
                  <c:v>0.99966666670000004</c:v>
                </c:pt>
                <c:pt idx="4000">
                  <c:v>0.99966666670000004</c:v>
                </c:pt>
                <c:pt idx="4001">
                  <c:v>0.99966666670000004</c:v>
                </c:pt>
                <c:pt idx="4002">
                  <c:v>0.99966666670000004</c:v>
                </c:pt>
                <c:pt idx="4003">
                  <c:v>0.99966666670000004</c:v>
                </c:pt>
                <c:pt idx="4004">
                  <c:v>0.99966666670000004</c:v>
                </c:pt>
                <c:pt idx="4005">
                  <c:v>0.99966666670000004</c:v>
                </c:pt>
                <c:pt idx="4006">
                  <c:v>0.99966666670000004</c:v>
                </c:pt>
                <c:pt idx="4007">
                  <c:v>0.99966666670000004</c:v>
                </c:pt>
                <c:pt idx="4008">
                  <c:v>0.99966666670000004</c:v>
                </c:pt>
                <c:pt idx="4009">
                  <c:v>0.99966666670000004</c:v>
                </c:pt>
                <c:pt idx="4010">
                  <c:v>0.99966666670000004</c:v>
                </c:pt>
                <c:pt idx="4011">
                  <c:v>0.99966666670000004</c:v>
                </c:pt>
                <c:pt idx="4012">
                  <c:v>0.99966666670000004</c:v>
                </c:pt>
                <c:pt idx="4013">
                  <c:v>0.99966666670000004</c:v>
                </c:pt>
                <c:pt idx="4014">
                  <c:v>0.99966666670000004</c:v>
                </c:pt>
                <c:pt idx="4015">
                  <c:v>0.99966666670000004</c:v>
                </c:pt>
                <c:pt idx="4016">
                  <c:v>0.99966666670000004</c:v>
                </c:pt>
                <c:pt idx="4017">
                  <c:v>0.99966666670000004</c:v>
                </c:pt>
                <c:pt idx="4018">
                  <c:v>0.99966666670000004</c:v>
                </c:pt>
                <c:pt idx="4019">
                  <c:v>0.99966666670000004</c:v>
                </c:pt>
                <c:pt idx="4020">
                  <c:v>0.99966666670000004</c:v>
                </c:pt>
                <c:pt idx="4021">
                  <c:v>0.99966666670000004</c:v>
                </c:pt>
                <c:pt idx="4022">
                  <c:v>0.99966666670000004</c:v>
                </c:pt>
                <c:pt idx="4023">
                  <c:v>0.99966666670000004</c:v>
                </c:pt>
                <c:pt idx="4024">
                  <c:v>0.99966666670000004</c:v>
                </c:pt>
                <c:pt idx="4025">
                  <c:v>0.99966666670000004</c:v>
                </c:pt>
                <c:pt idx="4026">
                  <c:v>0.99966666670000004</c:v>
                </c:pt>
                <c:pt idx="4027">
                  <c:v>0.99966666670000004</c:v>
                </c:pt>
                <c:pt idx="4028">
                  <c:v>0.99966666670000004</c:v>
                </c:pt>
                <c:pt idx="4029">
                  <c:v>0.99966666670000004</c:v>
                </c:pt>
                <c:pt idx="4030">
                  <c:v>0.99966666670000004</c:v>
                </c:pt>
                <c:pt idx="4031">
                  <c:v>0.99966666670000004</c:v>
                </c:pt>
                <c:pt idx="4032">
                  <c:v>0.99966666670000004</c:v>
                </c:pt>
                <c:pt idx="4033">
                  <c:v>0.99966666670000004</c:v>
                </c:pt>
                <c:pt idx="4034">
                  <c:v>0.99966666670000004</c:v>
                </c:pt>
                <c:pt idx="4035">
                  <c:v>0.99966666670000004</c:v>
                </c:pt>
                <c:pt idx="4036">
                  <c:v>0.99966666670000004</c:v>
                </c:pt>
                <c:pt idx="4037">
                  <c:v>0.99966666670000004</c:v>
                </c:pt>
                <c:pt idx="4038">
                  <c:v>0.99966666670000004</c:v>
                </c:pt>
                <c:pt idx="4039">
                  <c:v>0.99966666670000004</c:v>
                </c:pt>
                <c:pt idx="4040">
                  <c:v>0.99966666670000004</c:v>
                </c:pt>
                <c:pt idx="4041">
                  <c:v>0.99966666670000004</c:v>
                </c:pt>
                <c:pt idx="4042">
                  <c:v>0.99966666670000004</c:v>
                </c:pt>
                <c:pt idx="4043">
                  <c:v>0.99966666670000004</c:v>
                </c:pt>
                <c:pt idx="4044">
                  <c:v>0.99966666670000004</c:v>
                </c:pt>
                <c:pt idx="4045">
                  <c:v>0.99966666670000004</c:v>
                </c:pt>
                <c:pt idx="4046">
                  <c:v>0.99966666670000004</c:v>
                </c:pt>
                <c:pt idx="4047">
                  <c:v>0.99966666670000004</c:v>
                </c:pt>
                <c:pt idx="4048">
                  <c:v>0.99966666670000004</c:v>
                </c:pt>
                <c:pt idx="4049">
                  <c:v>0.99966666670000004</c:v>
                </c:pt>
                <c:pt idx="4050">
                  <c:v>0.99966666670000004</c:v>
                </c:pt>
                <c:pt idx="4051">
                  <c:v>0.99966666670000004</c:v>
                </c:pt>
                <c:pt idx="4052">
                  <c:v>0.99966666670000004</c:v>
                </c:pt>
                <c:pt idx="4053">
                  <c:v>0.99966666670000004</c:v>
                </c:pt>
                <c:pt idx="4054">
                  <c:v>0.99966666670000004</c:v>
                </c:pt>
                <c:pt idx="4055">
                  <c:v>0.99966666670000004</c:v>
                </c:pt>
                <c:pt idx="4056">
                  <c:v>0.99966666670000004</c:v>
                </c:pt>
                <c:pt idx="4057">
                  <c:v>0.99966666670000004</c:v>
                </c:pt>
                <c:pt idx="4058">
                  <c:v>0.99966666670000004</c:v>
                </c:pt>
                <c:pt idx="4059">
                  <c:v>0.99966666670000004</c:v>
                </c:pt>
                <c:pt idx="4060">
                  <c:v>0.99966666670000004</c:v>
                </c:pt>
                <c:pt idx="4061">
                  <c:v>0.99966666670000004</c:v>
                </c:pt>
                <c:pt idx="4062">
                  <c:v>0.99966666670000004</c:v>
                </c:pt>
                <c:pt idx="4063">
                  <c:v>0.99966666670000004</c:v>
                </c:pt>
                <c:pt idx="4064">
                  <c:v>0.99966666670000004</c:v>
                </c:pt>
                <c:pt idx="4065">
                  <c:v>0.99966666670000004</c:v>
                </c:pt>
                <c:pt idx="4066">
                  <c:v>0.99966666670000004</c:v>
                </c:pt>
                <c:pt idx="4067">
                  <c:v>0.99966666670000004</c:v>
                </c:pt>
                <c:pt idx="4068">
                  <c:v>0.99966666670000004</c:v>
                </c:pt>
                <c:pt idx="4069">
                  <c:v>0.99966666670000004</c:v>
                </c:pt>
                <c:pt idx="4070">
                  <c:v>0.99966666670000004</c:v>
                </c:pt>
                <c:pt idx="4071">
                  <c:v>0.99966666670000004</c:v>
                </c:pt>
                <c:pt idx="4072">
                  <c:v>0.99966666670000004</c:v>
                </c:pt>
                <c:pt idx="4073">
                  <c:v>0.99966666670000004</c:v>
                </c:pt>
                <c:pt idx="4074">
                  <c:v>0.99966666670000004</c:v>
                </c:pt>
                <c:pt idx="4075">
                  <c:v>0.99966666670000004</c:v>
                </c:pt>
                <c:pt idx="4076">
                  <c:v>0.99966666670000004</c:v>
                </c:pt>
                <c:pt idx="4077">
                  <c:v>0.99966666670000004</c:v>
                </c:pt>
                <c:pt idx="4078">
                  <c:v>0.99966666670000004</c:v>
                </c:pt>
                <c:pt idx="4079">
                  <c:v>0.99966666670000004</c:v>
                </c:pt>
                <c:pt idx="4080">
                  <c:v>0.99966666670000004</c:v>
                </c:pt>
                <c:pt idx="4081">
                  <c:v>0.99966666670000004</c:v>
                </c:pt>
                <c:pt idx="4082">
                  <c:v>0.99966666670000004</c:v>
                </c:pt>
                <c:pt idx="4083">
                  <c:v>0.99966666670000004</c:v>
                </c:pt>
                <c:pt idx="4084">
                  <c:v>0.99966666670000004</c:v>
                </c:pt>
                <c:pt idx="4085">
                  <c:v>0.99966666670000004</c:v>
                </c:pt>
                <c:pt idx="4086">
                  <c:v>0.99966666670000004</c:v>
                </c:pt>
                <c:pt idx="4087">
                  <c:v>0.99966666670000004</c:v>
                </c:pt>
                <c:pt idx="4088">
                  <c:v>0.99966666670000004</c:v>
                </c:pt>
                <c:pt idx="4089">
                  <c:v>0.99966666670000004</c:v>
                </c:pt>
                <c:pt idx="4090">
                  <c:v>0.99966666670000004</c:v>
                </c:pt>
                <c:pt idx="4091">
                  <c:v>0.99966666670000004</c:v>
                </c:pt>
                <c:pt idx="4092">
                  <c:v>0.99966666670000004</c:v>
                </c:pt>
                <c:pt idx="4093">
                  <c:v>0.99966666670000004</c:v>
                </c:pt>
                <c:pt idx="4094">
                  <c:v>0.99966666670000004</c:v>
                </c:pt>
                <c:pt idx="4095">
                  <c:v>0.99966666670000004</c:v>
                </c:pt>
                <c:pt idx="4096">
                  <c:v>0.99966666670000004</c:v>
                </c:pt>
                <c:pt idx="4097">
                  <c:v>0.99966666670000004</c:v>
                </c:pt>
                <c:pt idx="4098">
                  <c:v>0.99966666670000004</c:v>
                </c:pt>
                <c:pt idx="4099">
                  <c:v>0.99966666670000004</c:v>
                </c:pt>
                <c:pt idx="4100">
                  <c:v>0.99966666670000004</c:v>
                </c:pt>
                <c:pt idx="4101">
                  <c:v>0.99966666670000004</c:v>
                </c:pt>
                <c:pt idx="4102">
                  <c:v>0.99966666670000004</c:v>
                </c:pt>
                <c:pt idx="4103">
                  <c:v>0.99966666670000004</c:v>
                </c:pt>
                <c:pt idx="4104">
                  <c:v>0.99966666670000004</c:v>
                </c:pt>
                <c:pt idx="4105">
                  <c:v>0.99966666670000004</c:v>
                </c:pt>
                <c:pt idx="4106">
                  <c:v>0.99966666670000004</c:v>
                </c:pt>
                <c:pt idx="4107">
                  <c:v>0.99966666670000004</c:v>
                </c:pt>
                <c:pt idx="4108">
                  <c:v>0.99966666670000004</c:v>
                </c:pt>
                <c:pt idx="4109">
                  <c:v>0.99966666670000004</c:v>
                </c:pt>
                <c:pt idx="4110">
                  <c:v>0.99966666670000004</c:v>
                </c:pt>
                <c:pt idx="4111">
                  <c:v>0.99966666670000004</c:v>
                </c:pt>
                <c:pt idx="4112">
                  <c:v>0.99966666670000004</c:v>
                </c:pt>
                <c:pt idx="4113">
                  <c:v>0.99966666670000004</c:v>
                </c:pt>
                <c:pt idx="4114">
                  <c:v>0.99966666670000004</c:v>
                </c:pt>
                <c:pt idx="4115">
                  <c:v>0.99966666670000004</c:v>
                </c:pt>
                <c:pt idx="4116">
                  <c:v>0.99966666670000004</c:v>
                </c:pt>
                <c:pt idx="4117">
                  <c:v>0.99966666670000004</c:v>
                </c:pt>
                <c:pt idx="4118">
                  <c:v>0.99966666670000004</c:v>
                </c:pt>
                <c:pt idx="4119">
                  <c:v>0.99966666670000004</c:v>
                </c:pt>
                <c:pt idx="4120">
                  <c:v>0.99966666670000004</c:v>
                </c:pt>
                <c:pt idx="4121">
                  <c:v>0.99966666670000004</c:v>
                </c:pt>
                <c:pt idx="4122">
                  <c:v>0.99966666670000004</c:v>
                </c:pt>
                <c:pt idx="4123">
                  <c:v>0.99966666670000004</c:v>
                </c:pt>
                <c:pt idx="4124">
                  <c:v>0.99966666670000004</c:v>
                </c:pt>
                <c:pt idx="4125">
                  <c:v>0.99966666670000004</c:v>
                </c:pt>
                <c:pt idx="4126">
                  <c:v>0.99966666670000004</c:v>
                </c:pt>
                <c:pt idx="4127">
                  <c:v>0.99966666670000004</c:v>
                </c:pt>
                <c:pt idx="4128">
                  <c:v>0.99966666670000004</c:v>
                </c:pt>
                <c:pt idx="4129">
                  <c:v>0.99966666670000004</c:v>
                </c:pt>
                <c:pt idx="4130">
                  <c:v>0.99966666670000004</c:v>
                </c:pt>
                <c:pt idx="4131">
                  <c:v>0.99966666670000004</c:v>
                </c:pt>
                <c:pt idx="4132">
                  <c:v>0.99966666670000004</c:v>
                </c:pt>
                <c:pt idx="4133">
                  <c:v>0.99966666670000004</c:v>
                </c:pt>
                <c:pt idx="4134">
                  <c:v>0.99966666670000004</c:v>
                </c:pt>
                <c:pt idx="4135">
                  <c:v>0.99966666670000004</c:v>
                </c:pt>
                <c:pt idx="4136">
                  <c:v>0.99966666670000004</c:v>
                </c:pt>
                <c:pt idx="4137">
                  <c:v>0.99966666670000004</c:v>
                </c:pt>
                <c:pt idx="4138">
                  <c:v>0.99966666670000004</c:v>
                </c:pt>
                <c:pt idx="4139">
                  <c:v>0.99966666670000004</c:v>
                </c:pt>
                <c:pt idx="4140">
                  <c:v>0.99966666670000004</c:v>
                </c:pt>
                <c:pt idx="4141">
                  <c:v>0.99966666670000004</c:v>
                </c:pt>
                <c:pt idx="4142">
                  <c:v>0.99966666670000004</c:v>
                </c:pt>
                <c:pt idx="4143">
                  <c:v>0.99966666670000004</c:v>
                </c:pt>
                <c:pt idx="4144">
                  <c:v>0.99966666670000004</c:v>
                </c:pt>
                <c:pt idx="4145">
                  <c:v>0.99966666670000004</c:v>
                </c:pt>
                <c:pt idx="4146">
                  <c:v>0.99966666670000004</c:v>
                </c:pt>
                <c:pt idx="4147">
                  <c:v>0.99966666670000004</c:v>
                </c:pt>
                <c:pt idx="4148">
                  <c:v>0.99966666670000004</c:v>
                </c:pt>
                <c:pt idx="4149">
                  <c:v>0.99966666670000004</c:v>
                </c:pt>
                <c:pt idx="4150">
                  <c:v>0.99966666670000004</c:v>
                </c:pt>
                <c:pt idx="4151">
                  <c:v>0.99966666670000004</c:v>
                </c:pt>
                <c:pt idx="4152">
                  <c:v>0.99966666670000004</c:v>
                </c:pt>
                <c:pt idx="4153">
                  <c:v>0.99966666670000004</c:v>
                </c:pt>
                <c:pt idx="4154">
                  <c:v>0.99966666670000004</c:v>
                </c:pt>
                <c:pt idx="4155">
                  <c:v>0.99966666670000004</c:v>
                </c:pt>
                <c:pt idx="4156">
                  <c:v>0.99966666670000004</c:v>
                </c:pt>
                <c:pt idx="4157">
                  <c:v>0.99966666670000004</c:v>
                </c:pt>
                <c:pt idx="4158">
                  <c:v>0.99966666670000004</c:v>
                </c:pt>
                <c:pt idx="4159">
                  <c:v>0.99966666670000004</c:v>
                </c:pt>
                <c:pt idx="4160">
                  <c:v>0.99966666670000004</c:v>
                </c:pt>
                <c:pt idx="4161">
                  <c:v>0.99966666670000004</c:v>
                </c:pt>
                <c:pt idx="4162">
                  <c:v>0.99966666670000004</c:v>
                </c:pt>
                <c:pt idx="4163">
                  <c:v>0.99966666670000004</c:v>
                </c:pt>
                <c:pt idx="4164">
                  <c:v>0.99966666670000004</c:v>
                </c:pt>
                <c:pt idx="4165">
                  <c:v>0.99966666670000004</c:v>
                </c:pt>
                <c:pt idx="4166">
                  <c:v>0.99966666670000004</c:v>
                </c:pt>
                <c:pt idx="4167">
                  <c:v>0.99966666670000004</c:v>
                </c:pt>
                <c:pt idx="4168">
                  <c:v>0.99966666670000004</c:v>
                </c:pt>
                <c:pt idx="4169">
                  <c:v>0.99966666670000004</c:v>
                </c:pt>
                <c:pt idx="4170">
                  <c:v>0.99966666670000004</c:v>
                </c:pt>
                <c:pt idx="4171">
                  <c:v>0.99966666670000004</c:v>
                </c:pt>
                <c:pt idx="4172">
                  <c:v>0.99966666670000004</c:v>
                </c:pt>
                <c:pt idx="4173">
                  <c:v>0.99966666670000004</c:v>
                </c:pt>
                <c:pt idx="4174">
                  <c:v>0.99966666670000004</c:v>
                </c:pt>
                <c:pt idx="4175">
                  <c:v>0.99966666670000004</c:v>
                </c:pt>
                <c:pt idx="4176">
                  <c:v>0.99966666670000004</c:v>
                </c:pt>
                <c:pt idx="4177">
                  <c:v>0.99966666670000004</c:v>
                </c:pt>
                <c:pt idx="4178">
                  <c:v>0.99966666670000004</c:v>
                </c:pt>
                <c:pt idx="4179">
                  <c:v>0.99966666670000004</c:v>
                </c:pt>
                <c:pt idx="4180">
                  <c:v>0.99966666670000004</c:v>
                </c:pt>
                <c:pt idx="4181">
                  <c:v>0.99966666670000004</c:v>
                </c:pt>
                <c:pt idx="4182">
                  <c:v>0.99966666670000004</c:v>
                </c:pt>
                <c:pt idx="4183">
                  <c:v>0.99966666670000004</c:v>
                </c:pt>
                <c:pt idx="4184">
                  <c:v>0.99966666670000004</c:v>
                </c:pt>
                <c:pt idx="4185">
                  <c:v>0.99966666670000004</c:v>
                </c:pt>
                <c:pt idx="4186">
                  <c:v>0.99966666670000004</c:v>
                </c:pt>
                <c:pt idx="4187">
                  <c:v>0.99966666670000004</c:v>
                </c:pt>
                <c:pt idx="4188">
                  <c:v>0.99966666670000004</c:v>
                </c:pt>
                <c:pt idx="4189">
                  <c:v>0.99966666670000004</c:v>
                </c:pt>
                <c:pt idx="4190">
                  <c:v>0.99966666670000004</c:v>
                </c:pt>
                <c:pt idx="4191">
                  <c:v>0.99966666670000004</c:v>
                </c:pt>
                <c:pt idx="4192">
                  <c:v>0.99966666670000004</c:v>
                </c:pt>
                <c:pt idx="4193">
                  <c:v>0.99966666670000004</c:v>
                </c:pt>
                <c:pt idx="4194">
                  <c:v>0.99966666670000004</c:v>
                </c:pt>
                <c:pt idx="4195">
                  <c:v>0.99966666670000004</c:v>
                </c:pt>
                <c:pt idx="4196">
                  <c:v>0.99966666670000004</c:v>
                </c:pt>
                <c:pt idx="4197">
                  <c:v>0.99966666670000004</c:v>
                </c:pt>
                <c:pt idx="4198">
                  <c:v>0.99966666670000004</c:v>
                </c:pt>
                <c:pt idx="4199">
                  <c:v>0.99966666670000004</c:v>
                </c:pt>
                <c:pt idx="4200">
                  <c:v>0.99966666670000004</c:v>
                </c:pt>
                <c:pt idx="4201">
                  <c:v>0.99966666670000004</c:v>
                </c:pt>
                <c:pt idx="4202">
                  <c:v>0.99966666670000004</c:v>
                </c:pt>
                <c:pt idx="4203">
                  <c:v>0.99966666670000004</c:v>
                </c:pt>
                <c:pt idx="4204">
                  <c:v>0.99966666670000004</c:v>
                </c:pt>
                <c:pt idx="4205">
                  <c:v>0.99966666670000004</c:v>
                </c:pt>
                <c:pt idx="4206">
                  <c:v>0.99966666670000004</c:v>
                </c:pt>
                <c:pt idx="4207">
                  <c:v>0.99966666670000004</c:v>
                </c:pt>
                <c:pt idx="4208">
                  <c:v>0.99966666670000004</c:v>
                </c:pt>
                <c:pt idx="4209">
                  <c:v>0.99966666670000004</c:v>
                </c:pt>
                <c:pt idx="4210">
                  <c:v>0.99966666670000004</c:v>
                </c:pt>
                <c:pt idx="4211">
                  <c:v>0.99966666670000004</c:v>
                </c:pt>
                <c:pt idx="4212">
                  <c:v>0.99966666670000004</c:v>
                </c:pt>
                <c:pt idx="4213">
                  <c:v>0.99966666670000004</c:v>
                </c:pt>
                <c:pt idx="4214">
                  <c:v>0.99966666670000004</c:v>
                </c:pt>
                <c:pt idx="4215">
                  <c:v>0.99966666670000004</c:v>
                </c:pt>
                <c:pt idx="4216">
                  <c:v>0.99966666670000004</c:v>
                </c:pt>
                <c:pt idx="4217">
                  <c:v>0.99966666670000004</c:v>
                </c:pt>
                <c:pt idx="4218">
                  <c:v>0.99966666670000004</c:v>
                </c:pt>
                <c:pt idx="4219">
                  <c:v>0.99966666670000004</c:v>
                </c:pt>
                <c:pt idx="4220">
                  <c:v>0.99966666670000004</c:v>
                </c:pt>
                <c:pt idx="4221">
                  <c:v>0.99966666670000004</c:v>
                </c:pt>
                <c:pt idx="4222">
                  <c:v>0.99966666670000004</c:v>
                </c:pt>
                <c:pt idx="4223">
                  <c:v>0.99966666670000004</c:v>
                </c:pt>
                <c:pt idx="4224">
                  <c:v>0.99966666670000004</c:v>
                </c:pt>
                <c:pt idx="4225">
                  <c:v>0.99966666670000004</c:v>
                </c:pt>
                <c:pt idx="4226">
                  <c:v>0.99966666670000004</c:v>
                </c:pt>
                <c:pt idx="4227">
                  <c:v>0.99966666670000004</c:v>
                </c:pt>
                <c:pt idx="4228">
                  <c:v>0.99966666670000004</c:v>
                </c:pt>
                <c:pt idx="4229">
                  <c:v>0.99966666670000004</c:v>
                </c:pt>
                <c:pt idx="4230">
                  <c:v>0.99966666670000004</c:v>
                </c:pt>
                <c:pt idx="4231">
                  <c:v>0.99966666670000004</c:v>
                </c:pt>
                <c:pt idx="4232">
                  <c:v>0.99966666670000004</c:v>
                </c:pt>
                <c:pt idx="4233">
                  <c:v>0.99966666670000004</c:v>
                </c:pt>
                <c:pt idx="4234">
                  <c:v>0.99966666670000004</c:v>
                </c:pt>
                <c:pt idx="4235">
                  <c:v>0.99966666670000004</c:v>
                </c:pt>
                <c:pt idx="4236">
                  <c:v>0.99966666670000004</c:v>
                </c:pt>
                <c:pt idx="4237">
                  <c:v>0.99966666670000004</c:v>
                </c:pt>
                <c:pt idx="4238">
                  <c:v>0.99966666670000004</c:v>
                </c:pt>
                <c:pt idx="4239">
                  <c:v>0.99966666670000004</c:v>
                </c:pt>
                <c:pt idx="4240">
                  <c:v>0.99966666670000004</c:v>
                </c:pt>
                <c:pt idx="4241">
                  <c:v>0.99966666670000004</c:v>
                </c:pt>
                <c:pt idx="4242">
                  <c:v>0.99966666670000004</c:v>
                </c:pt>
                <c:pt idx="4243">
                  <c:v>0.99966666670000004</c:v>
                </c:pt>
                <c:pt idx="4244">
                  <c:v>0.99966666670000004</c:v>
                </c:pt>
                <c:pt idx="4245">
                  <c:v>0.99966666670000004</c:v>
                </c:pt>
                <c:pt idx="4246">
                  <c:v>0.99966666670000004</c:v>
                </c:pt>
                <c:pt idx="4247">
                  <c:v>0.99966666670000004</c:v>
                </c:pt>
                <c:pt idx="4248">
                  <c:v>0.99966666670000004</c:v>
                </c:pt>
                <c:pt idx="4249">
                  <c:v>0.99966666670000004</c:v>
                </c:pt>
                <c:pt idx="4250">
                  <c:v>0.99966666670000004</c:v>
                </c:pt>
                <c:pt idx="4251">
                  <c:v>0.99966666670000004</c:v>
                </c:pt>
                <c:pt idx="4252">
                  <c:v>0.99966666670000004</c:v>
                </c:pt>
                <c:pt idx="4253">
                  <c:v>0.99966666670000004</c:v>
                </c:pt>
                <c:pt idx="4254">
                  <c:v>0.99966666670000004</c:v>
                </c:pt>
                <c:pt idx="4255">
                  <c:v>0.99966666670000004</c:v>
                </c:pt>
                <c:pt idx="4256">
                  <c:v>0.99966666670000004</c:v>
                </c:pt>
                <c:pt idx="4257">
                  <c:v>0.99966666670000004</c:v>
                </c:pt>
                <c:pt idx="4258">
                  <c:v>0.99966666670000004</c:v>
                </c:pt>
                <c:pt idx="4259">
                  <c:v>0.99966666670000004</c:v>
                </c:pt>
                <c:pt idx="4260">
                  <c:v>0.99966666670000004</c:v>
                </c:pt>
                <c:pt idx="4261">
                  <c:v>0.99966666670000004</c:v>
                </c:pt>
                <c:pt idx="4262">
                  <c:v>0.99966666670000004</c:v>
                </c:pt>
                <c:pt idx="4263">
                  <c:v>0.99966666670000004</c:v>
                </c:pt>
                <c:pt idx="4264">
                  <c:v>0.99966666670000004</c:v>
                </c:pt>
                <c:pt idx="4265">
                  <c:v>0.99966666670000004</c:v>
                </c:pt>
                <c:pt idx="4266">
                  <c:v>0.99966666670000004</c:v>
                </c:pt>
                <c:pt idx="4267">
                  <c:v>1</c:v>
                </c:pt>
                <c:pt idx="4268">
                  <c:v>1</c:v>
                </c:pt>
                <c:pt idx="4269">
                  <c:v>1</c:v>
                </c:pt>
                <c:pt idx="4270">
                  <c:v>1</c:v>
                </c:pt>
                <c:pt idx="4271">
                  <c:v>1</c:v>
                </c:pt>
                <c:pt idx="4272">
                  <c:v>1</c:v>
                </c:pt>
                <c:pt idx="4273">
                  <c:v>1</c:v>
                </c:pt>
                <c:pt idx="4274">
                  <c:v>1</c:v>
                </c:pt>
                <c:pt idx="4275">
                  <c:v>1</c:v>
                </c:pt>
                <c:pt idx="4276">
                  <c:v>1</c:v>
                </c:pt>
                <c:pt idx="4277">
                  <c:v>1</c:v>
                </c:pt>
                <c:pt idx="4278">
                  <c:v>1</c:v>
                </c:pt>
                <c:pt idx="4279">
                  <c:v>1</c:v>
                </c:pt>
                <c:pt idx="4280">
                  <c:v>1</c:v>
                </c:pt>
                <c:pt idx="4281">
                  <c:v>1</c:v>
                </c:pt>
                <c:pt idx="4282">
                  <c:v>1</c:v>
                </c:pt>
                <c:pt idx="4283">
                  <c:v>1</c:v>
                </c:pt>
                <c:pt idx="4284">
                  <c:v>1</c:v>
                </c:pt>
                <c:pt idx="4285">
                  <c:v>1</c:v>
                </c:pt>
                <c:pt idx="4286">
                  <c:v>1</c:v>
                </c:pt>
                <c:pt idx="4287">
                  <c:v>1</c:v>
                </c:pt>
                <c:pt idx="4288">
                  <c:v>1</c:v>
                </c:pt>
                <c:pt idx="4289">
                  <c:v>1</c:v>
                </c:pt>
                <c:pt idx="4290">
                  <c:v>1</c:v>
                </c:pt>
                <c:pt idx="4291">
                  <c:v>1</c:v>
                </c:pt>
                <c:pt idx="4292">
                  <c:v>1</c:v>
                </c:pt>
                <c:pt idx="4293">
                  <c:v>1</c:v>
                </c:pt>
                <c:pt idx="4294">
                  <c:v>1</c:v>
                </c:pt>
                <c:pt idx="4295">
                  <c:v>1</c:v>
                </c:pt>
                <c:pt idx="4296">
                  <c:v>1</c:v>
                </c:pt>
                <c:pt idx="4297">
                  <c:v>1</c:v>
                </c:pt>
                <c:pt idx="4298">
                  <c:v>1</c:v>
                </c:pt>
                <c:pt idx="4299">
                  <c:v>1</c:v>
                </c:pt>
                <c:pt idx="4300">
                  <c:v>1</c:v>
                </c:pt>
                <c:pt idx="4301">
                  <c:v>1</c:v>
                </c:pt>
                <c:pt idx="4302">
                  <c:v>1</c:v>
                </c:pt>
                <c:pt idx="4303">
                  <c:v>1</c:v>
                </c:pt>
                <c:pt idx="4304">
                  <c:v>1</c:v>
                </c:pt>
                <c:pt idx="4305">
                  <c:v>1</c:v>
                </c:pt>
                <c:pt idx="4306">
                  <c:v>1</c:v>
                </c:pt>
                <c:pt idx="4307">
                  <c:v>1</c:v>
                </c:pt>
                <c:pt idx="4308">
                  <c:v>1</c:v>
                </c:pt>
                <c:pt idx="4309">
                  <c:v>1</c:v>
                </c:pt>
                <c:pt idx="4310">
                  <c:v>1</c:v>
                </c:pt>
                <c:pt idx="4311">
                  <c:v>1</c:v>
                </c:pt>
                <c:pt idx="4312">
                  <c:v>1</c:v>
                </c:pt>
                <c:pt idx="4313">
                  <c:v>1</c:v>
                </c:pt>
                <c:pt idx="4314">
                  <c:v>1</c:v>
                </c:pt>
                <c:pt idx="4315">
                  <c:v>1</c:v>
                </c:pt>
                <c:pt idx="4316">
                  <c:v>1</c:v>
                </c:pt>
                <c:pt idx="4317">
                  <c:v>1</c:v>
                </c:pt>
                <c:pt idx="4318">
                  <c:v>1</c:v>
                </c:pt>
                <c:pt idx="4319">
                  <c:v>1</c:v>
                </c:pt>
                <c:pt idx="4320">
                  <c:v>1</c:v>
                </c:pt>
                <c:pt idx="4321">
                  <c:v>1</c:v>
                </c:pt>
                <c:pt idx="4322">
                  <c:v>1</c:v>
                </c:pt>
                <c:pt idx="4323">
                  <c:v>1</c:v>
                </c:pt>
                <c:pt idx="4324">
                  <c:v>1</c:v>
                </c:pt>
                <c:pt idx="4325">
                  <c:v>1</c:v>
                </c:pt>
                <c:pt idx="4326">
                  <c:v>1</c:v>
                </c:pt>
                <c:pt idx="4327">
                  <c:v>1</c:v>
                </c:pt>
                <c:pt idx="4328">
                  <c:v>1</c:v>
                </c:pt>
                <c:pt idx="4329">
                  <c:v>1</c:v>
                </c:pt>
                <c:pt idx="4330">
                  <c:v>1</c:v>
                </c:pt>
                <c:pt idx="4331">
                  <c:v>1</c:v>
                </c:pt>
                <c:pt idx="4332">
                  <c:v>1</c:v>
                </c:pt>
                <c:pt idx="4333">
                  <c:v>1</c:v>
                </c:pt>
                <c:pt idx="4334">
                  <c:v>1</c:v>
                </c:pt>
                <c:pt idx="4335">
                  <c:v>1</c:v>
                </c:pt>
                <c:pt idx="4336">
                  <c:v>1</c:v>
                </c:pt>
                <c:pt idx="4337">
                  <c:v>1</c:v>
                </c:pt>
                <c:pt idx="4338">
                  <c:v>1</c:v>
                </c:pt>
                <c:pt idx="4339">
                  <c:v>1</c:v>
                </c:pt>
                <c:pt idx="4340">
                  <c:v>1</c:v>
                </c:pt>
                <c:pt idx="4341">
                  <c:v>1</c:v>
                </c:pt>
                <c:pt idx="4342">
                  <c:v>1</c:v>
                </c:pt>
                <c:pt idx="4343">
                  <c:v>1</c:v>
                </c:pt>
                <c:pt idx="4344">
                  <c:v>1</c:v>
                </c:pt>
                <c:pt idx="4345">
                  <c:v>1</c:v>
                </c:pt>
                <c:pt idx="4346">
                  <c:v>1</c:v>
                </c:pt>
                <c:pt idx="4347">
                  <c:v>1</c:v>
                </c:pt>
                <c:pt idx="4348">
                  <c:v>1</c:v>
                </c:pt>
                <c:pt idx="4349">
                  <c:v>1</c:v>
                </c:pt>
                <c:pt idx="4350">
                  <c:v>1</c:v>
                </c:pt>
                <c:pt idx="4351">
                  <c:v>1</c:v>
                </c:pt>
                <c:pt idx="4352">
                  <c:v>1</c:v>
                </c:pt>
                <c:pt idx="4353">
                  <c:v>1</c:v>
                </c:pt>
                <c:pt idx="4354">
                  <c:v>1</c:v>
                </c:pt>
                <c:pt idx="4355">
                  <c:v>1</c:v>
                </c:pt>
                <c:pt idx="4356">
                  <c:v>1</c:v>
                </c:pt>
                <c:pt idx="4357">
                  <c:v>1</c:v>
                </c:pt>
                <c:pt idx="4358">
                  <c:v>1</c:v>
                </c:pt>
                <c:pt idx="4359">
                  <c:v>1</c:v>
                </c:pt>
                <c:pt idx="4360">
                  <c:v>1</c:v>
                </c:pt>
                <c:pt idx="4361">
                  <c:v>1</c:v>
                </c:pt>
                <c:pt idx="4362">
                  <c:v>1</c:v>
                </c:pt>
                <c:pt idx="4363">
                  <c:v>1</c:v>
                </c:pt>
                <c:pt idx="4364">
                  <c:v>1</c:v>
                </c:pt>
                <c:pt idx="4365">
                  <c:v>1</c:v>
                </c:pt>
                <c:pt idx="4366">
                  <c:v>1</c:v>
                </c:pt>
                <c:pt idx="4367">
                  <c:v>1</c:v>
                </c:pt>
                <c:pt idx="4368">
                  <c:v>1</c:v>
                </c:pt>
                <c:pt idx="4369">
                  <c:v>1</c:v>
                </c:pt>
                <c:pt idx="4370">
                  <c:v>1</c:v>
                </c:pt>
                <c:pt idx="4371">
                  <c:v>1</c:v>
                </c:pt>
                <c:pt idx="4372">
                  <c:v>1</c:v>
                </c:pt>
                <c:pt idx="4373">
                  <c:v>1</c:v>
                </c:pt>
                <c:pt idx="4374">
                  <c:v>1</c:v>
                </c:pt>
                <c:pt idx="4375">
                  <c:v>1</c:v>
                </c:pt>
                <c:pt idx="4376">
                  <c:v>1</c:v>
                </c:pt>
                <c:pt idx="4377">
                  <c:v>1</c:v>
                </c:pt>
                <c:pt idx="4378">
                  <c:v>1</c:v>
                </c:pt>
                <c:pt idx="4379">
                  <c:v>1</c:v>
                </c:pt>
                <c:pt idx="4380">
                  <c:v>1</c:v>
                </c:pt>
                <c:pt idx="4381">
                  <c:v>1</c:v>
                </c:pt>
                <c:pt idx="4382">
                  <c:v>1</c:v>
                </c:pt>
                <c:pt idx="4383">
                  <c:v>1</c:v>
                </c:pt>
                <c:pt idx="4384">
                  <c:v>1</c:v>
                </c:pt>
                <c:pt idx="4385">
                  <c:v>1</c:v>
                </c:pt>
                <c:pt idx="4386">
                  <c:v>1</c:v>
                </c:pt>
                <c:pt idx="4387">
                  <c:v>1</c:v>
                </c:pt>
                <c:pt idx="4388">
                  <c:v>1</c:v>
                </c:pt>
                <c:pt idx="4389">
                  <c:v>1</c:v>
                </c:pt>
                <c:pt idx="4390">
                  <c:v>1</c:v>
                </c:pt>
                <c:pt idx="4391">
                  <c:v>1</c:v>
                </c:pt>
                <c:pt idx="4392">
                  <c:v>1</c:v>
                </c:pt>
                <c:pt idx="4393">
                  <c:v>1</c:v>
                </c:pt>
                <c:pt idx="4394">
                  <c:v>1</c:v>
                </c:pt>
                <c:pt idx="4395">
                  <c:v>1</c:v>
                </c:pt>
                <c:pt idx="4396">
                  <c:v>1</c:v>
                </c:pt>
                <c:pt idx="4397">
                  <c:v>1</c:v>
                </c:pt>
                <c:pt idx="4398">
                  <c:v>1</c:v>
                </c:pt>
                <c:pt idx="4399">
                  <c:v>1</c:v>
                </c:pt>
                <c:pt idx="4400">
                  <c:v>1</c:v>
                </c:pt>
                <c:pt idx="4401">
                  <c:v>1</c:v>
                </c:pt>
                <c:pt idx="4402">
                  <c:v>1</c:v>
                </c:pt>
                <c:pt idx="4403">
                  <c:v>1</c:v>
                </c:pt>
                <c:pt idx="4404">
                  <c:v>1</c:v>
                </c:pt>
                <c:pt idx="4405">
                  <c:v>1</c:v>
                </c:pt>
                <c:pt idx="4406">
                  <c:v>1</c:v>
                </c:pt>
                <c:pt idx="4407">
                  <c:v>1</c:v>
                </c:pt>
                <c:pt idx="4408">
                  <c:v>1</c:v>
                </c:pt>
                <c:pt idx="4409">
                  <c:v>1</c:v>
                </c:pt>
                <c:pt idx="4410">
                  <c:v>1</c:v>
                </c:pt>
                <c:pt idx="4411">
                  <c:v>1</c:v>
                </c:pt>
                <c:pt idx="4412">
                  <c:v>1</c:v>
                </c:pt>
                <c:pt idx="4413">
                  <c:v>1</c:v>
                </c:pt>
                <c:pt idx="4414">
                  <c:v>1</c:v>
                </c:pt>
                <c:pt idx="4415">
                  <c:v>1</c:v>
                </c:pt>
                <c:pt idx="4416">
                  <c:v>1</c:v>
                </c:pt>
                <c:pt idx="4417">
                  <c:v>1</c:v>
                </c:pt>
                <c:pt idx="4418">
                  <c:v>1</c:v>
                </c:pt>
                <c:pt idx="4419">
                  <c:v>1</c:v>
                </c:pt>
                <c:pt idx="4420">
                  <c:v>1</c:v>
                </c:pt>
                <c:pt idx="4421">
                  <c:v>1</c:v>
                </c:pt>
                <c:pt idx="4422">
                  <c:v>1</c:v>
                </c:pt>
                <c:pt idx="4423">
                  <c:v>1</c:v>
                </c:pt>
                <c:pt idx="4424">
                  <c:v>1</c:v>
                </c:pt>
                <c:pt idx="4425">
                  <c:v>1</c:v>
                </c:pt>
                <c:pt idx="4426">
                  <c:v>1</c:v>
                </c:pt>
                <c:pt idx="4427">
                  <c:v>1</c:v>
                </c:pt>
                <c:pt idx="4428">
                  <c:v>1</c:v>
                </c:pt>
                <c:pt idx="4429">
                  <c:v>1</c:v>
                </c:pt>
                <c:pt idx="4430">
                  <c:v>1</c:v>
                </c:pt>
                <c:pt idx="4431">
                  <c:v>1</c:v>
                </c:pt>
                <c:pt idx="4432">
                  <c:v>1</c:v>
                </c:pt>
                <c:pt idx="4433">
                  <c:v>1</c:v>
                </c:pt>
                <c:pt idx="4434">
                  <c:v>1</c:v>
                </c:pt>
                <c:pt idx="4435">
                  <c:v>1</c:v>
                </c:pt>
                <c:pt idx="4436">
                  <c:v>1</c:v>
                </c:pt>
                <c:pt idx="4437">
                  <c:v>1</c:v>
                </c:pt>
                <c:pt idx="4438">
                  <c:v>1</c:v>
                </c:pt>
                <c:pt idx="4439">
                  <c:v>1</c:v>
                </c:pt>
                <c:pt idx="4440">
                  <c:v>1</c:v>
                </c:pt>
                <c:pt idx="4441">
                  <c:v>1</c:v>
                </c:pt>
                <c:pt idx="4442">
                  <c:v>1</c:v>
                </c:pt>
                <c:pt idx="4443">
                  <c:v>1</c:v>
                </c:pt>
                <c:pt idx="4444">
                  <c:v>1</c:v>
                </c:pt>
                <c:pt idx="4445">
                  <c:v>1</c:v>
                </c:pt>
                <c:pt idx="4446">
                  <c:v>1</c:v>
                </c:pt>
                <c:pt idx="4447">
                  <c:v>1</c:v>
                </c:pt>
                <c:pt idx="4448">
                  <c:v>1</c:v>
                </c:pt>
                <c:pt idx="4449">
                  <c:v>1</c:v>
                </c:pt>
                <c:pt idx="4450">
                  <c:v>1</c:v>
                </c:pt>
                <c:pt idx="4451">
                  <c:v>1</c:v>
                </c:pt>
                <c:pt idx="4452">
                  <c:v>1</c:v>
                </c:pt>
                <c:pt idx="4453">
                  <c:v>1</c:v>
                </c:pt>
                <c:pt idx="4454">
                  <c:v>1</c:v>
                </c:pt>
                <c:pt idx="4455">
                  <c:v>1</c:v>
                </c:pt>
                <c:pt idx="4456">
                  <c:v>1</c:v>
                </c:pt>
                <c:pt idx="4457">
                  <c:v>1</c:v>
                </c:pt>
                <c:pt idx="4458">
                  <c:v>1</c:v>
                </c:pt>
                <c:pt idx="4459">
                  <c:v>1</c:v>
                </c:pt>
                <c:pt idx="4460">
                  <c:v>1</c:v>
                </c:pt>
                <c:pt idx="4461">
                  <c:v>1</c:v>
                </c:pt>
                <c:pt idx="4462">
                  <c:v>1</c:v>
                </c:pt>
                <c:pt idx="4463">
                  <c:v>1</c:v>
                </c:pt>
                <c:pt idx="4464">
                  <c:v>1</c:v>
                </c:pt>
                <c:pt idx="4465">
                  <c:v>1</c:v>
                </c:pt>
                <c:pt idx="4466">
                  <c:v>1</c:v>
                </c:pt>
                <c:pt idx="4467">
                  <c:v>1</c:v>
                </c:pt>
                <c:pt idx="4468">
                  <c:v>1</c:v>
                </c:pt>
                <c:pt idx="4469">
                  <c:v>1</c:v>
                </c:pt>
                <c:pt idx="4470">
                  <c:v>1</c:v>
                </c:pt>
                <c:pt idx="4471">
                  <c:v>1</c:v>
                </c:pt>
                <c:pt idx="4472">
                  <c:v>1</c:v>
                </c:pt>
                <c:pt idx="4473">
                  <c:v>1</c:v>
                </c:pt>
                <c:pt idx="4474">
                  <c:v>1</c:v>
                </c:pt>
                <c:pt idx="4475">
                  <c:v>1</c:v>
                </c:pt>
                <c:pt idx="4476">
                  <c:v>1</c:v>
                </c:pt>
                <c:pt idx="4477">
                  <c:v>1</c:v>
                </c:pt>
                <c:pt idx="4478">
                  <c:v>1</c:v>
                </c:pt>
                <c:pt idx="4479">
                  <c:v>1</c:v>
                </c:pt>
                <c:pt idx="4480">
                  <c:v>1</c:v>
                </c:pt>
                <c:pt idx="4481">
                  <c:v>1</c:v>
                </c:pt>
                <c:pt idx="4482">
                  <c:v>1</c:v>
                </c:pt>
                <c:pt idx="4483">
                  <c:v>1</c:v>
                </c:pt>
                <c:pt idx="4484">
                  <c:v>1</c:v>
                </c:pt>
                <c:pt idx="4485">
                  <c:v>1</c:v>
                </c:pt>
                <c:pt idx="4486">
                  <c:v>1</c:v>
                </c:pt>
                <c:pt idx="4487">
                  <c:v>1</c:v>
                </c:pt>
                <c:pt idx="4488">
                  <c:v>1</c:v>
                </c:pt>
                <c:pt idx="4489">
                  <c:v>1</c:v>
                </c:pt>
                <c:pt idx="4490">
                  <c:v>1</c:v>
                </c:pt>
                <c:pt idx="4491">
                  <c:v>1</c:v>
                </c:pt>
                <c:pt idx="4492">
                  <c:v>1</c:v>
                </c:pt>
                <c:pt idx="4493">
                  <c:v>1</c:v>
                </c:pt>
                <c:pt idx="4494">
                  <c:v>1</c:v>
                </c:pt>
                <c:pt idx="4495">
                  <c:v>1</c:v>
                </c:pt>
                <c:pt idx="4496">
                  <c:v>1</c:v>
                </c:pt>
                <c:pt idx="4497">
                  <c:v>1</c:v>
                </c:pt>
                <c:pt idx="4498">
                  <c:v>1</c:v>
                </c:pt>
                <c:pt idx="4499">
                  <c:v>1</c:v>
                </c:pt>
                <c:pt idx="4500">
                  <c:v>1</c:v>
                </c:pt>
                <c:pt idx="4501">
                  <c:v>1</c:v>
                </c:pt>
                <c:pt idx="4502">
                  <c:v>1</c:v>
                </c:pt>
                <c:pt idx="4503">
                  <c:v>1</c:v>
                </c:pt>
                <c:pt idx="4504">
                  <c:v>1</c:v>
                </c:pt>
                <c:pt idx="4505">
                  <c:v>1</c:v>
                </c:pt>
                <c:pt idx="4506">
                  <c:v>1</c:v>
                </c:pt>
                <c:pt idx="4507">
                  <c:v>1</c:v>
                </c:pt>
                <c:pt idx="4508">
                  <c:v>1</c:v>
                </c:pt>
                <c:pt idx="4509">
                  <c:v>1</c:v>
                </c:pt>
                <c:pt idx="4510">
                  <c:v>1</c:v>
                </c:pt>
                <c:pt idx="4511">
                  <c:v>1</c:v>
                </c:pt>
                <c:pt idx="4512">
                  <c:v>1</c:v>
                </c:pt>
                <c:pt idx="4513">
                  <c:v>1</c:v>
                </c:pt>
                <c:pt idx="4514">
                  <c:v>1</c:v>
                </c:pt>
                <c:pt idx="4515">
                  <c:v>1</c:v>
                </c:pt>
                <c:pt idx="4516">
                  <c:v>1</c:v>
                </c:pt>
                <c:pt idx="4517">
                  <c:v>1</c:v>
                </c:pt>
                <c:pt idx="4518">
                  <c:v>1</c:v>
                </c:pt>
                <c:pt idx="4519">
                  <c:v>1</c:v>
                </c:pt>
                <c:pt idx="4520">
                  <c:v>1</c:v>
                </c:pt>
                <c:pt idx="4521">
                  <c:v>1</c:v>
                </c:pt>
                <c:pt idx="4522">
                  <c:v>1</c:v>
                </c:pt>
                <c:pt idx="4523">
                  <c:v>1</c:v>
                </c:pt>
                <c:pt idx="4524">
                  <c:v>1</c:v>
                </c:pt>
                <c:pt idx="4525">
                  <c:v>1</c:v>
                </c:pt>
                <c:pt idx="4526">
                  <c:v>1</c:v>
                </c:pt>
                <c:pt idx="4527">
                  <c:v>1</c:v>
                </c:pt>
                <c:pt idx="4528">
                  <c:v>1</c:v>
                </c:pt>
                <c:pt idx="4529">
                  <c:v>1</c:v>
                </c:pt>
                <c:pt idx="4530">
                  <c:v>1</c:v>
                </c:pt>
                <c:pt idx="4531">
                  <c:v>1</c:v>
                </c:pt>
                <c:pt idx="4532">
                  <c:v>1</c:v>
                </c:pt>
                <c:pt idx="4533">
                  <c:v>1</c:v>
                </c:pt>
                <c:pt idx="4534">
                  <c:v>1</c:v>
                </c:pt>
                <c:pt idx="4535">
                  <c:v>1</c:v>
                </c:pt>
                <c:pt idx="4536">
                  <c:v>1</c:v>
                </c:pt>
                <c:pt idx="4537">
                  <c:v>1</c:v>
                </c:pt>
                <c:pt idx="4538">
                  <c:v>1</c:v>
                </c:pt>
                <c:pt idx="4539">
                  <c:v>1</c:v>
                </c:pt>
                <c:pt idx="4540">
                  <c:v>1</c:v>
                </c:pt>
                <c:pt idx="4541">
                  <c:v>1</c:v>
                </c:pt>
                <c:pt idx="4542">
                  <c:v>1</c:v>
                </c:pt>
                <c:pt idx="4543">
                  <c:v>1</c:v>
                </c:pt>
                <c:pt idx="4544">
                  <c:v>1</c:v>
                </c:pt>
                <c:pt idx="4545">
                  <c:v>1</c:v>
                </c:pt>
                <c:pt idx="4546">
                  <c:v>1</c:v>
                </c:pt>
                <c:pt idx="4547">
                  <c:v>1</c:v>
                </c:pt>
                <c:pt idx="4548">
                  <c:v>1</c:v>
                </c:pt>
                <c:pt idx="4549">
                  <c:v>1</c:v>
                </c:pt>
                <c:pt idx="4550">
                  <c:v>1</c:v>
                </c:pt>
                <c:pt idx="4551">
                  <c:v>1</c:v>
                </c:pt>
                <c:pt idx="4552">
                  <c:v>1</c:v>
                </c:pt>
                <c:pt idx="4553">
                  <c:v>1</c:v>
                </c:pt>
                <c:pt idx="4554">
                  <c:v>1</c:v>
                </c:pt>
                <c:pt idx="4555">
                  <c:v>1</c:v>
                </c:pt>
                <c:pt idx="4556">
                  <c:v>1</c:v>
                </c:pt>
                <c:pt idx="4557">
                  <c:v>1</c:v>
                </c:pt>
                <c:pt idx="4558">
                  <c:v>1</c:v>
                </c:pt>
                <c:pt idx="4559">
                  <c:v>1</c:v>
                </c:pt>
                <c:pt idx="4560">
                  <c:v>1</c:v>
                </c:pt>
                <c:pt idx="4561">
                  <c:v>1</c:v>
                </c:pt>
                <c:pt idx="4562">
                  <c:v>1</c:v>
                </c:pt>
                <c:pt idx="4563">
                  <c:v>1</c:v>
                </c:pt>
                <c:pt idx="4564">
                  <c:v>1</c:v>
                </c:pt>
                <c:pt idx="4565">
                  <c:v>1</c:v>
                </c:pt>
                <c:pt idx="4566">
                  <c:v>1</c:v>
                </c:pt>
                <c:pt idx="4567">
                  <c:v>1</c:v>
                </c:pt>
                <c:pt idx="4568">
                  <c:v>1</c:v>
                </c:pt>
                <c:pt idx="4569">
                  <c:v>1</c:v>
                </c:pt>
                <c:pt idx="4570">
                  <c:v>1</c:v>
                </c:pt>
                <c:pt idx="4571">
                  <c:v>1</c:v>
                </c:pt>
                <c:pt idx="4572">
                  <c:v>1</c:v>
                </c:pt>
                <c:pt idx="4573">
                  <c:v>1</c:v>
                </c:pt>
                <c:pt idx="4574">
                  <c:v>1</c:v>
                </c:pt>
                <c:pt idx="4575">
                  <c:v>1</c:v>
                </c:pt>
                <c:pt idx="4576">
                  <c:v>1</c:v>
                </c:pt>
                <c:pt idx="4577">
                  <c:v>1</c:v>
                </c:pt>
                <c:pt idx="4578">
                  <c:v>1</c:v>
                </c:pt>
                <c:pt idx="4579">
                  <c:v>1</c:v>
                </c:pt>
                <c:pt idx="4580">
                  <c:v>1</c:v>
                </c:pt>
                <c:pt idx="4581">
                  <c:v>1</c:v>
                </c:pt>
                <c:pt idx="4582">
                  <c:v>1</c:v>
                </c:pt>
                <c:pt idx="4583">
                  <c:v>1</c:v>
                </c:pt>
                <c:pt idx="4584">
                  <c:v>1</c:v>
                </c:pt>
                <c:pt idx="4585">
                  <c:v>1</c:v>
                </c:pt>
                <c:pt idx="4586">
                  <c:v>1</c:v>
                </c:pt>
                <c:pt idx="4587">
                  <c:v>1</c:v>
                </c:pt>
                <c:pt idx="4588">
                  <c:v>1</c:v>
                </c:pt>
                <c:pt idx="4589">
                  <c:v>1</c:v>
                </c:pt>
                <c:pt idx="4590">
                  <c:v>1</c:v>
                </c:pt>
                <c:pt idx="4591">
                  <c:v>1</c:v>
                </c:pt>
                <c:pt idx="4592">
                  <c:v>1</c:v>
                </c:pt>
                <c:pt idx="4593">
                  <c:v>1</c:v>
                </c:pt>
                <c:pt idx="4594">
                  <c:v>1</c:v>
                </c:pt>
                <c:pt idx="4595">
                  <c:v>1</c:v>
                </c:pt>
                <c:pt idx="4596">
                  <c:v>1</c:v>
                </c:pt>
                <c:pt idx="4597">
                  <c:v>1</c:v>
                </c:pt>
                <c:pt idx="4598">
                  <c:v>1</c:v>
                </c:pt>
                <c:pt idx="4599">
                  <c:v>1</c:v>
                </c:pt>
                <c:pt idx="4600">
                  <c:v>1</c:v>
                </c:pt>
                <c:pt idx="4601">
                  <c:v>1</c:v>
                </c:pt>
                <c:pt idx="4602">
                  <c:v>1</c:v>
                </c:pt>
                <c:pt idx="4603">
                  <c:v>1</c:v>
                </c:pt>
                <c:pt idx="4604">
                  <c:v>1</c:v>
                </c:pt>
                <c:pt idx="4605">
                  <c:v>1</c:v>
                </c:pt>
                <c:pt idx="4606">
                  <c:v>1</c:v>
                </c:pt>
                <c:pt idx="4607">
                  <c:v>1</c:v>
                </c:pt>
                <c:pt idx="4608">
                  <c:v>1</c:v>
                </c:pt>
                <c:pt idx="4609">
                  <c:v>1</c:v>
                </c:pt>
                <c:pt idx="4610">
                  <c:v>1</c:v>
                </c:pt>
                <c:pt idx="4611">
                  <c:v>1</c:v>
                </c:pt>
                <c:pt idx="4612">
                  <c:v>1</c:v>
                </c:pt>
                <c:pt idx="4613">
                  <c:v>1</c:v>
                </c:pt>
                <c:pt idx="4614">
                  <c:v>1</c:v>
                </c:pt>
                <c:pt idx="4615">
                  <c:v>1</c:v>
                </c:pt>
                <c:pt idx="4616">
                  <c:v>1</c:v>
                </c:pt>
                <c:pt idx="4617">
                  <c:v>1</c:v>
                </c:pt>
                <c:pt idx="4618">
                  <c:v>1</c:v>
                </c:pt>
                <c:pt idx="4619">
                  <c:v>1</c:v>
                </c:pt>
                <c:pt idx="4620">
                  <c:v>1</c:v>
                </c:pt>
                <c:pt idx="4621">
                  <c:v>1</c:v>
                </c:pt>
                <c:pt idx="4622">
                  <c:v>1</c:v>
                </c:pt>
                <c:pt idx="4623">
                  <c:v>1</c:v>
                </c:pt>
                <c:pt idx="4624">
                  <c:v>1</c:v>
                </c:pt>
                <c:pt idx="4625">
                  <c:v>1</c:v>
                </c:pt>
                <c:pt idx="4626">
                  <c:v>1</c:v>
                </c:pt>
                <c:pt idx="4627">
                  <c:v>1</c:v>
                </c:pt>
                <c:pt idx="4628">
                  <c:v>1</c:v>
                </c:pt>
                <c:pt idx="4629">
                  <c:v>1</c:v>
                </c:pt>
                <c:pt idx="4630">
                  <c:v>1</c:v>
                </c:pt>
                <c:pt idx="4631">
                  <c:v>1</c:v>
                </c:pt>
                <c:pt idx="4632">
                  <c:v>1</c:v>
                </c:pt>
                <c:pt idx="4633">
                  <c:v>1</c:v>
                </c:pt>
                <c:pt idx="4634">
                  <c:v>1</c:v>
                </c:pt>
                <c:pt idx="4635">
                  <c:v>1</c:v>
                </c:pt>
                <c:pt idx="4636">
                  <c:v>1</c:v>
                </c:pt>
                <c:pt idx="4637">
                  <c:v>1</c:v>
                </c:pt>
                <c:pt idx="4638">
                  <c:v>1</c:v>
                </c:pt>
                <c:pt idx="4639">
                  <c:v>1</c:v>
                </c:pt>
                <c:pt idx="4640">
                  <c:v>1</c:v>
                </c:pt>
                <c:pt idx="4641">
                  <c:v>1</c:v>
                </c:pt>
                <c:pt idx="4642">
                  <c:v>1</c:v>
                </c:pt>
                <c:pt idx="4643">
                  <c:v>1</c:v>
                </c:pt>
                <c:pt idx="4644">
                  <c:v>1</c:v>
                </c:pt>
                <c:pt idx="4645">
                  <c:v>1</c:v>
                </c:pt>
                <c:pt idx="4646">
                  <c:v>1</c:v>
                </c:pt>
                <c:pt idx="4647">
                  <c:v>1</c:v>
                </c:pt>
                <c:pt idx="4648">
                  <c:v>1</c:v>
                </c:pt>
                <c:pt idx="4649">
                  <c:v>1</c:v>
                </c:pt>
                <c:pt idx="4650">
                  <c:v>1</c:v>
                </c:pt>
                <c:pt idx="4651">
                  <c:v>1</c:v>
                </c:pt>
                <c:pt idx="4652">
                  <c:v>1</c:v>
                </c:pt>
                <c:pt idx="4653">
                  <c:v>1</c:v>
                </c:pt>
                <c:pt idx="4654">
                  <c:v>1</c:v>
                </c:pt>
                <c:pt idx="4655">
                  <c:v>1</c:v>
                </c:pt>
                <c:pt idx="4656">
                  <c:v>1</c:v>
                </c:pt>
                <c:pt idx="4657">
                  <c:v>1</c:v>
                </c:pt>
                <c:pt idx="4658">
                  <c:v>1</c:v>
                </c:pt>
                <c:pt idx="4659">
                  <c:v>1</c:v>
                </c:pt>
                <c:pt idx="4660">
                  <c:v>1</c:v>
                </c:pt>
                <c:pt idx="4661">
                  <c:v>1</c:v>
                </c:pt>
                <c:pt idx="4662">
                  <c:v>1</c:v>
                </c:pt>
                <c:pt idx="4663">
                  <c:v>1</c:v>
                </c:pt>
                <c:pt idx="4664">
                  <c:v>1</c:v>
                </c:pt>
                <c:pt idx="4665">
                  <c:v>1</c:v>
                </c:pt>
                <c:pt idx="4666">
                  <c:v>1</c:v>
                </c:pt>
                <c:pt idx="4667">
                  <c:v>1</c:v>
                </c:pt>
                <c:pt idx="4668">
                  <c:v>1</c:v>
                </c:pt>
                <c:pt idx="4669">
                  <c:v>1</c:v>
                </c:pt>
                <c:pt idx="4670">
                  <c:v>1</c:v>
                </c:pt>
                <c:pt idx="4671">
                  <c:v>1</c:v>
                </c:pt>
                <c:pt idx="4672">
                  <c:v>1</c:v>
                </c:pt>
                <c:pt idx="4673">
                  <c:v>1</c:v>
                </c:pt>
                <c:pt idx="4674">
                  <c:v>1</c:v>
                </c:pt>
                <c:pt idx="4675">
                  <c:v>1</c:v>
                </c:pt>
                <c:pt idx="4676">
                  <c:v>1</c:v>
                </c:pt>
                <c:pt idx="4677">
                  <c:v>1</c:v>
                </c:pt>
                <c:pt idx="4678">
                  <c:v>1</c:v>
                </c:pt>
                <c:pt idx="4679">
                  <c:v>1</c:v>
                </c:pt>
                <c:pt idx="4680">
                  <c:v>1</c:v>
                </c:pt>
                <c:pt idx="4681">
                  <c:v>1</c:v>
                </c:pt>
                <c:pt idx="4682">
                  <c:v>1</c:v>
                </c:pt>
                <c:pt idx="4683">
                  <c:v>1</c:v>
                </c:pt>
                <c:pt idx="4684">
                  <c:v>1</c:v>
                </c:pt>
                <c:pt idx="4685">
                  <c:v>1</c:v>
                </c:pt>
                <c:pt idx="4686">
                  <c:v>1</c:v>
                </c:pt>
                <c:pt idx="4687">
                  <c:v>1</c:v>
                </c:pt>
                <c:pt idx="4688">
                  <c:v>1</c:v>
                </c:pt>
                <c:pt idx="4689">
                  <c:v>1</c:v>
                </c:pt>
                <c:pt idx="4690">
                  <c:v>1</c:v>
                </c:pt>
                <c:pt idx="4691">
                  <c:v>1</c:v>
                </c:pt>
                <c:pt idx="4692">
                  <c:v>1</c:v>
                </c:pt>
                <c:pt idx="4693">
                  <c:v>1</c:v>
                </c:pt>
                <c:pt idx="4694">
                  <c:v>1</c:v>
                </c:pt>
                <c:pt idx="4695">
                  <c:v>1</c:v>
                </c:pt>
                <c:pt idx="4696">
                  <c:v>1</c:v>
                </c:pt>
                <c:pt idx="4697">
                  <c:v>1</c:v>
                </c:pt>
                <c:pt idx="4698">
                  <c:v>1</c:v>
                </c:pt>
                <c:pt idx="4699">
                  <c:v>1</c:v>
                </c:pt>
                <c:pt idx="4700">
                  <c:v>1</c:v>
                </c:pt>
                <c:pt idx="4701">
                  <c:v>1</c:v>
                </c:pt>
                <c:pt idx="4702">
                  <c:v>1</c:v>
                </c:pt>
                <c:pt idx="4703">
                  <c:v>1</c:v>
                </c:pt>
                <c:pt idx="4704">
                  <c:v>1</c:v>
                </c:pt>
                <c:pt idx="4705">
                  <c:v>1</c:v>
                </c:pt>
                <c:pt idx="4706">
                  <c:v>1</c:v>
                </c:pt>
                <c:pt idx="4707">
                  <c:v>1</c:v>
                </c:pt>
                <c:pt idx="4708">
                  <c:v>1</c:v>
                </c:pt>
                <c:pt idx="4709">
                  <c:v>1</c:v>
                </c:pt>
                <c:pt idx="4710">
                  <c:v>1</c:v>
                </c:pt>
                <c:pt idx="4711">
                  <c:v>1</c:v>
                </c:pt>
                <c:pt idx="4712">
                  <c:v>1</c:v>
                </c:pt>
                <c:pt idx="4713">
                  <c:v>1</c:v>
                </c:pt>
                <c:pt idx="4714">
                  <c:v>1</c:v>
                </c:pt>
                <c:pt idx="4715">
                  <c:v>1</c:v>
                </c:pt>
                <c:pt idx="4716">
                  <c:v>1</c:v>
                </c:pt>
                <c:pt idx="4717">
                  <c:v>1</c:v>
                </c:pt>
                <c:pt idx="4718">
                  <c:v>1</c:v>
                </c:pt>
                <c:pt idx="4719">
                  <c:v>1</c:v>
                </c:pt>
                <c:pt idx="4720">
                  <c:v>1</c:v>
                </c:pt>
                <c:pt idx="4721">
                  <c:v>1</c:v>
                </c:pt>
                <c:pt idx="4722">
                  <c:v>1</c:v>
                </c:pt>
                <c:pt idx="4723">
                  <c:v>1</c:v>
                </c:pt>
                <c:pt idx="4724">
                  <c:v>1</c:v>
                </c:pt>
                <c:pt idx="4725">
                  <c:v>1</c:v>
                </c:pt>
                <c:pt idx="4726">
                  <c:v>1</c:v>
                </c:pt>
                <c:pt idx="4727">
                  <c:v>1</c:v>
                </c:pt>
                <c:pt idx="4728">
                  <c:v>1</c:v>
                </c:pt>
                <c:pt idx="4729">
                  <c:v>1</c:v>
                </c:pt>
                <c:pt idx="4730">
                  <c:v>1</c:v>
                </c:pt>
                <c:pt idx="4731">
                  <c:v>1</c:v>
                </c:pt>
                <c:pt idx="4732">
                  <c:v>1</c:v>
                </c:pt>
                <c:pt idx="4733">
                  <c:v>1</c:v>
                </c:pt>
                <c:pt idx="4734">
                  <c:v>1</c:v>
                </c:pt>
                <c:pt idx="4735">
                  <c:v>1</c:v>
                </c:pt>
                <c:pt idx="4736">
                  <c:v>1</c:v>
                </c:pt>
                <c:pt idx="4737">
                  <c:v>1</c:v>
                </c:pt>
                <c:pt idx="4738">
                  <c:v>1</c:v>
                </c:pt>
                <c:pt idx="4739">
                  <c:v>1</c:v>
                </c:pt>
                <c:pt idx="4740">
                  <c:v>1</c:v>
                </c:pt>
                <c:pt idx="4741">
                  <c:v>1</c:v>
                </c:pt>
                <c:pt idx="4742">
                  <c:v>1</c:v>
                </c:pt>
                <c:pt idx="4743">
                  <c:v>1</c:v>
                </c:pt>
                <c:pt idx="4744">
                  <c:v>1</c:v>
                </c:pt>
                <c:pt idx="4745">
                  <c:v>1</c:v>
                </c:pt>
                <c:pt idx="4746">
                  <c:v>1</c:v>
                </c:pt>
                <c:pt idx="4747">
                  <c:v>1</c:v>
                </c:pt>
                <c:pt idx="4748">
                  <c:v>1</c:v>
                </c:pt>
                <c:pt idx="4749">
                  <c:v>1</c:v>
                </c:pt>
                <c:pt idx="4750">
                  <c:v>1</c:v>
                </c:pt>
                <c:pt idx="4751">
                  <c:v>1</c:v>
                </c:pt>
                <c:pt idx="4752">
                  <c:v>1</c:v>
                </c:pt>
                <c:pt idx="4753">
                  <c:v>1</c:v>
                </c:pt>
                <c:pt idx="4754">
                  <c:v>1</c:v>
                </c:pt>
                <c:pt idx="4755">
                  <c:v>1</c:v>
                </c:pt>
                <c:pt idx="4756">
                  <c:v>1</c:v>
                </c:pt>
                <c:pt idx="4757">
                  <c:v>1</c:v>
                </c:pt>
                <c:pt idx="4758">
                  <c:v>1</c:v>
                </c:pt>
                <c:pt idx="4759">
                  <c:v>1</c:v>
                </c:pt>
                <c:pt idx="4760">
                  <c:v>1</c:v>
                </c:pt>
                <c:pt idx="4761">
                  <c:v>1</c:v>
                </c:pt>
                <c:pt idx="4762">
                  <c:v>1</c:v>
                </c:pt>
                <c:pt idx="4763">
                  <c:v>1</c:v>
                </c:pt>
                <c:pt idx="4764">
                  <c:v>1</c:v>
                </c:pt>
                <c:pt idx="4765">
                  <c:v>1</c:v>
                </c:pt>
                <c:pt idx="4766">
                  <c:v>1</c:v>
                </c:pt>
                <c:pt idx="4767">
                  <c:v>1</c:v>
                </c:pt>
                <c:pt idx="4768">
                  <c:v>1</c:v>
                </c:pt>
                <c:pt idx="4769">
                  <c:v>1</c:v>
                </c:pt>
                <c:pt idx="4770">
                  <c:v>1</c:v>
                </c:pt>
                <c:pt idx="4771">
                  <c:v>1</c:v>
                </c:pt>
                <c:pt idx="4772">
                  <c:v>1</c:v>
                </c:pt>
                <c:pt idx="4773">
                  <c:v>1</c:v>
                </c:pt>
                <c:pt idx="4774">
                  <c:v>1</c:v>
                </c:pt>
                <c:pt idx="4775">
                  <c:v>1</c:v>
                </c:pt>
                <c:pt idx="4776">
                  <c:v>1</c:v>
                </c:pt>
                <c:pt idx="4777">
                  <c:v>1</c:v>
                </c:pt>
                <c:pt idx="4778">
                  <c:v>1</c:v>
                </c:pt>
                <c:pt idx="4779">
                  <c:v>1</c:v>
                </c:pt>
                <c:pt idx="4780">
                  <c:v>1</c:v>
                </c:pt>
                <c:pt idx="4781">
                  <c:v>1</c:v>
                </c:pt>
                <c:pt idx="4782">
                  <c:v>1</c:v>
                </c:pt>
                <c:pt idx="4783">
                  <c:v>1</c:v>
                </c:pt>
                <c:pt idx="4784">
                  <c:v>1</c:v>
                </c:pt>
                <c:pt idx="4785">
                  <c:v>1</c:v>
                </c:pt>
                <c:pt idx="4786">
                  <c:v>1</c:v>
                </c:pt>
                <c:pt idx="4787">
                  <c:v>1</c:v>
                </c:pt>
                <c:pt idx="4788">
                  <c:v>1</c:v>
                </c:pt>
                <c:pt idx="4789">
                  <c:v>1</c:v>
                </c:pt>
                <c:pt idx="4790">
                  <c:v>1</c:v>
                </c:pt>
                <c:pt idx="4791">
                  <c:v>1</c:v>
                </c:pt>
                <c:pt idx="4792">
                  <c:v>1</c:v>
                </c:pt>
                <c:pt idx="4793">
                  <c:v>1</c:v>
                </c:pt>
                <c:pt idx="4794">
                  <c:v>1</c:v>
                </c:pt>
                <c:pt idx="4795">
                  <c:v>1</c:v>
                </c:pt>
                <c:pt idx="4796">
                  <c:v>1</c:v>
                </c:pt>
                <c:pt idx="4797">
                  <c:v>1</c:v>
                </c:pt>
                <c:pt idx="4798">
                  <c:v>1</c:v>
                </c:pt>
                <c:pt idx="4799">
                  <c:v>1</c:v>
                </c:pt>
                <c:pt idx="4800">
                  <c:v>1</c:v>
                </c:pt>
                <c:pt idx="4801">
                  <c:v>1</c:v>
                </c:pt>
                <c:pt idx="4802">
                  <c:v>1</c:v>
                </c:pt>
                <c:pt idx="4803">
                  <c:v>1</c:v>
                </c:pt>
                <c:pt idx="4804">
                  <c:v>1</c:v>
                </c:pt>
                <c:pt idx="4805">
                  <c:v>1</c:v>
                </c:pt>
                <c:pt idx="4806">
                  <c:v>1</c:v>
                </c:pt>
                <c:pt idx="4807">
                  <c:v>1</c:v>
                </c:pt>
                <c:pt idx="4808">
                  <c:v>1</c:v>
                </c:pt>
                <c:pt idx="4809">
                  <c:v>1</c:v>
                </c:pt>
                <c:pt idx="4810">
                  <c:v>1</c:v>
                </c:pt>
                <c:pt idx="4811">
                  <c:v>1</c:v>
                </c:pt>
                <c:pt idx="4812">
                  <c:v>1</c:v>
                </c:pt>
                <c:pt idx="4813">
                  <c:v>1</c:v>
                </c:pt>
                <c:pt idx="4814">
                  <c:v>1</c:v>
                </c:pt>
                <c:pt idx="4815">
                  <c:v>1</c:v>
                </c:pt>
                <c:pt idx="4816">
                  <c:v>1</c:v>
                </c:pt>
                <c:pt idx="4817">
                  <c:v>1</c:v>
                </c:pt>
                <c:pt idx="4818">
                  <c:v>1</c:v>
                </c:pt>
                <c:pt idx="4819">
                  <c:v>1</c:v>
                </c:pt>
                <c:pt idx="4820">
                  <c:v>1</c:v>
                </c:pt>
                <c:pt idx="4821">
                  <c:v>1</c:v>
                </c:pt>
                <c:pt idx="4822">
                  <c:v>1</c:v>
                </c:pt>
                <c:pt idx="4823">
                  <c:v>1</c:v>
                </c:pt>
                <c:pt idx="4824">
                  <c:v>1</c:v>
                </c:pt>
                <c:pt idx="4825">
                  <c:v>1</c:v>
                </c:pt>
                <c:pt idx="4826">
                  <c:v>1</c:v>
                </c:pt>
                <c:pt idx="4827">
                  <c:v>1</c:v>
                </c:pt>
                <c:pt idx="4828">
                  <c:v>1</c:v>
                </c:pt>
                <c:pt idx="4829">
                  <c:v>1</c:v>
                </c:pt>
                <c:pt idx="4830">
                  <c:v>1</c:v>
                </c:pt>
                <c:pt idx="4831">
                  <c:v>1</c:v>
                </c:pt>
                <c:pt idx="4832">
                  <c:v>1</c:v>
                </c:pt>
                <c:pt idx="4833">
                  <c:v>1</c:v>
                </c:pt>
                <c:pt idx="4834">
                  <c:v>1</c:v>
                </c:pt>
                <c:pt idx="4835">
                  <c:v>1</c:v>
                </c:pt>
                <c:pt idx="4836">
                  <c:v>1</c:v>
                </c:pt>
                <c:pt idx="4837">
                  <c:v>1</c:v>
                </c:pt>
                <c:pt idx="4838">
                  <c:v>1</c:v>
                </c:pt>
                <c:pt idx="4839">
                  <c:v>1</c:v>
                </c:pt>
                <c:pt idx="4840">
                  <c:v>1</c:v>
                </c:pt>
                <c:pt idx="4841">
                  <c:v>1</c:v>
                </c:pt>
                <c:pt idx="4842">
                  <c:v>1</c:v>
                </c:pt>
                <c:pt idx="4843">
                  <c:v>1</c:v>
                </c:pt>
                <c:pt idx="4844">
                  <c:v>1</c:v>
                </c:pt>
                <c:pt idx="4845">
                  <c:v>1</c:v>
                </c:pt>
                <c:pt idx="4846">
                  <c:v>1</c:v>
                </c:pt>
                <c:pt idx="4847">
                  <c:v>1</c:v>
                </c:pt>
                <c:pt idx="4848">
                  <c:v>1</c:v>
                </c:pt>
                <c:pt idx="4849">
                  <c:v>1</c:v>
                </c:pt>
                <c:pt idx="4850">
                  <c:v>1</c:v>
                </c:pt>
                <c:pt idx="4851">
                  <c:v>1</c:v>
                </c:pt>
                <c:pt idx="4852">
                  <c:v>1</c:v>
                </c:pt>
                <c:pt idx="4853">
                  <c:v>1</c:v>
                </c:pt>
                <c:pt idx="4854">
                  <c:v>1</c:v>
                </c:pt>
                <c:pt idx="4855">
                  <c:v>1</c:v>
                </c:pt>
                <c:pt idx="4856">
                  <c:v>1</c:v>
                </c:pt>
                <c:pt idx="4857">
                  <c:v>1</c:v>
                </c:pt>
                <c:pt idx="4858">
                  <c:v>1</c:v>
                </c:pt>
                <c:pt idx="4859">
                  <c:v>1</c:v>
                </c:pt>
                <c:pt idx="4860">
                  <c:v>1</c:v>
                </c:pt>
                <c:pt idx="4861">
                  <c:v>1</c:v>
                </c:pt>
                <c:pt idx="4862">
                  <c:v>1</c:v>
                </c:pt>
                <c:pt idx="4863">
                  <c:v>1</c:v>
                </c:pt>
                <c:pt idx="4864">
                  <c:v>1</c:v>
                </c:pt>
                <c:pt idx="4865">
                  <c:v>1</c:v>
                </c:pt>
                <c:pt idx="4866">
                  <c:v>1</c:v>
                </c:pt>
                <c:pt idx="4867">
                  <c:v>1</c:v>
                </c:pt>
                <c:pt idx="4868">
                  <c:v>1</c:v>
                </c:pt>
                <c:pt idx="4869">
                  <c:v>1</c:v>
                </c:pt>
                <c:pt idx="4870">
                  <c:v>1</c:v>
                </c:pt>
                <c:pt idx="4871">
                  <c:v>1</c:v>
                </c:pt>
                <c:pt idx="4872">
                  <c:v>1</c:v>
                </c:pt>
                <c:pt idx="4873">
                  <c:v>1</c:v>
                </c:pt>
                <c:pt idx="4874">
                  <c:v>1</c:v>
                </c:pt>
                <c:pt idx="4875">
                  <c:v>1</c:v>
                </c:pt>
                <c:pt idx="4876">
                  <c:v>1</c:v>
                </c:pt>
                <c:pt idx="4877">
                  <c:v>1</c:v>
                </c:pt>
                <c:pt idx="4878">
                  <c:v>1</c:v>
                </c:pt>
                <c:pt idx="4879">
                  <c:v>1</c:v>
                </c:pt>
                <c:pt idx="4880">
                  <c:v>1</c:v>
                </c:pt>
                <c:pt idx="4881">
                  <c:v>1</c:v>
                </c:pt>
                <c:pt idx="4882">
                  <c:v>1</c:v>
                </c:pt>
                <c:pt idx="4883">
                  <c:v>1</c:v>
                </c:pt>
                <c:pt idx="4884">
                  <c:v>1</c:v>
                </c:pt>
                <c:pt idx="4885">
                  <c:v>1</c:v>
                </c:pt>
                <c:pt idx="4886">
                  <c:v>1</c:v>
                </c:pt>
                <c:pt idx="4887">
                  <c:v>1</c:v>
                </c:pt>
                <c:pt idx="4888">
                  <c:v>1</c:v>
                </c:pt>
                <c:pt idx="4889">
                  <c:v>1</c:v>
                </c:pt>
                <c:pt idx="4890">
                  <c:v>1</c:v>
                </c:pt>
                <c:pt idx="4891">
                  <c:v>1</c:v>
                </c:pt>
                <c:pt idx="4892">
                  <c:v>1</c:v>
                </c:pt>
                <c:pt idx="4893">
                  <c:v>1</c:v>
                </c:pt>
                <c:pt idx="4894">
                  <c:v>1</c:v>
                </c:pt>
                <c:pt idx="4895">
                  <c:v>1</c:v>
                </c:pt>
                <c:pt idx="4896">
                  <c:v>1</c:v>
                </c:pt>
                <c:pt idx="4897">
                  <c:v>1</c:v>
                </c:pt>
                <c:pt idx="4898">
                  <c:v>1</c:v>
                </c:pt>
                <c:pt idx="4899">
                  <c:v>1</c:v>
                </c:pt>
                <c:pt idx="4900">
                  <c:v>1</c:v>
                </c:pt>
                <c:pt idx="4901">
                  <c:v>1</c:v>
                </c:pt>
                <c:pt idx="4902">
                  <c:v>1</c:v>
                </c:pt>
                <c:pt idx="4903">
                  <c:v>1</c:v>
                </c:pt>
                <c:pt idx="4904">
                  <c:v>1</c:v>
                </c:pt>
                <c:pt idx="4905">
                  <c:v>1</c:v>
                </c:pt>
                <c:pt idx="4906">
                  <c:v>1</c:v>
                </c:pt>
                <c:pt idx="4907">
                  <c:v>1</c:v>
                </c:pt>
                <c:pt idx="4908">
                  <c:v>1</c:v>
                </c:pt>
                <c:pt idx="4909">
                  <c:v>1</c:v>
                </c:pt>
                <c:pt idx="4910">
                  <c:v>1</c:v>
                </c:pt>
                <c:pt idx="4911">
                  <c:v>1</c:v>
                </c:pt>
                <c:pt idx="4912">
                  <c:v>1</c:v>
                </c:pt>
                <c:pt idx="4913">
                  <c:v>1</c:v>
                </c:pt>
                <c:pt idx="4914">
                  <c:v>1</c:v>
                </c:pt>
                <c:pt idx="4915">
                  <c:v>1</c:v>
                </c:pt>
                <c:pt idx="4916">
                  <c:v>1</c:v>
                </c:pt>
                <c:pt idx="4917">
                  <c:v>1</c:v>
                </c:pt>
                <c:pt idx="4918">
                  <c:v>1</c:v>
                </c:pt>
                <c:pt idx="4919">
                  <c:v>1</c:v>
                </c:pt>
                <c:pt idx="4920">
                  <c:v>1</c:v>
                </c:pt>
                <c:pt idx="4921">
                  <c:v>1</c:v>
                </c:pt>
                <c:pt idx="4922">
                  <c:v>1</c:v>
                </c:pt>
                <c:pt idx="4923">
                  <c:v>1</c:v>
                </c:pt>
                <c:pt idx="4924">
                  <c:v>1</c:v>
                </c:pt>
                <c:pt idx="4925">
                  <c:v>1</c:v>
                </c:pt>
                <c:pt idx="4926">
                  <c:v>1</c:v>
                </c:pt>
                <c:pt idx="4927">
                  <c:v>1</c:v>
                </c:pt>
                <c:pt idx="4928">
                  <c:v>1</c:v>
                </c:pt>
                <c:pt idx="4929">
                  <c:v>1</c:v>
                </c:pt>
                <c:pt idx="4930">
                  <c:v>1</c:v>
                </c:pt>
                <c:pt idx="4931">
                  <c:v>1</c:v>
                </c:pt>
                <c:pt idx="4932">
                  <c:v>1</c:v>
                </c:pt>
                <c:pt idx="4933">
                  <c:v>1</c:v>
                </c:pt>
                <c:pt idx="4934">
                  <c:v>1</c:v>
                </c:pt>
                <c:pt idx="4935">
                  <c:v>1</c:v>
                </c:pt>
                <c:pt idx="4936">
                  <c:v>1</c:v>
                </c:pt>
                <c:pt idx="4937">
                  <c:v>1</c:v>
                </c:pt>
                <c:pt idx="4938">
                  <c:v>1</c:v>
                </c:pt>
                <c:pt idx="4939">
                  <c:v>1</c:v>
                </c:pt>
                <c:pt idx="4940">
                  <c:v>1</c:v>
                </c:pt>
                <c:pt idx="4941">
                  <c:v>1</c:v>
                </c:pt>
                <c:pt idx="4942">
                  <c:v>1</c:v>
                </c:pt>
                <c:pt idx="4943">
                  <c:v>1</c:v>
                </c:pt>
                <c:pt idx="4944">
                  <c:v>1</c:v>
                </c:pt>
                <c:pt idx="4945">
                  <c:v>1</c:v>
                </c:pt>
                <c:pt idx="4946">
                  <c:v>1</c:v>
                </c:pt>
                <c:pt idx="4947">
                  <c:v>1</c:v>
                </c:pt>
                <c:pt idx="4948">
                  <c:v>1</c:v>
                </c:pt>
                <c:pt idx="4949">
                  <c:v>1</c:v>
                </c:pt>
                <c:pt idx="4950">
                  <c:v>1</c:v>
                </c:pt>
                <c:pt idx="4951">
                  <c:v>1</c:v>
                </c:pt>
                <c:pt idx="4952">
                  <c:v>1</c:v>
                </c:pt>
                <c:pt idx="4953">
                  <c:v>1</c:v>
                </c:pt>
                <c:pt idx="4954">
                  <c:v>1</c:v>
                </c:pt>
                <c:pt idx="4955">
                  <c:v>1</c:v>
                </c:pt>
                <c:pt idx="4956">
                  <c:v>1</c:v>
                </c:pt>
                <c:pt idx="4957">
                  <c:v>1</c:v>
                </c:pt>
                <c:pt idx="4958">
                  <c:v>1</c:v>
                </c:pt>
                <c:pt idx="4959">
                  <c:v>1</c:v>
                </c:pt>
                <c:pt idx="4960">
                  <c:v>1</c:v>
                </c:pt>
                <c:pt idx="4961">
                  <c:v>1</c:v>
                </c:pt>
                <c:pt idx="4962">
                  <c:v>1</c:v>
                </c:pt>
                <c:pt idx="4963">
                  <c:v>1</c:v>
                </c:pt>
                <c:pt idx="4964">
                  <c:v>1</c:v>
                </c:pt>
                <c:pt idx="4965">
                  <c:v>1</c:v>
                </c:pt>
                <c:pt idx="4966">
                  <c:v>1</c:v>
                </c:pt>
                <c:pt idx="4967">
                  <c:v>1</c:v>
                </c:pt>
                <c:pt idx="4968">
                  <c:v>1</c:v>
                </c:pt>
                <c:pt idx="4969">
                  <c:v>1</c:v>
                </c:pt>
                <c:pt idx="4970">
                  <c:v>1</c:v>
                </c:pt>
                <c:pt idx="4971">
                  <c:v>1</c:v>
                </c:pt>
                <c:pt idx="4972">
                  <c:v>1</c:v>
                </c:pt>
                <c:pt idx="4973">
                  <c:v>1</c:v>
                </c:pt>
                <c:pt idx="4974">
                  <c:v>1</c:v>
                </c:pt>
                <c:pt idx="4975">
                  <c:v>1</c:v>
                </c:pt>
                <c:pt idx="4976">
                  <c:v>1</c:v>
                </c:pt>
                <c:pt idx="4977">
                  <c:v>1</c:v>
                </c:pt>
                <c:pt idx="4978">
                  <c:v>1</c:v>
                </c:pt>
                <c:pt idx="4979">
                  <c:v>1</c:v>
                </c:pt>
                <c:pt idx="4980">
                  <c:v>1</c:v>
                </c:pt>
                <c:pt idx="4981">
                  <c:v>1</c:v>
                </c:pt>
                <c:pt idx="4982">
                  <c:v>1</c:v>
                </c:pt>
                <c:pt idx="4983">
                  <c:v>1</c:v>
                </c:pt>
                <c:pt idx="4984">
                  <c:v>1</c:v>
                </c:pt>
                <c:pt idx="4985">
                  <c:v>1</c:v>
                </c:pt>
                <c:pt idx="4986">
                  <c:v>1</c:v>
                </c:pt>
                <c:pt idx="4987">
                  <c:v>1</c:v>
                </c:pt>
                <c:pt idx="4988">
                  <c:v>1</c:v>
                </c:pt>
                <c:pt idx="4989">
                  <c:v>1</c:v>
                </c:pt>
                <c:pt idx="4990">
                  <c:v>1</c:v>
                </c:pt>
                <c:pt idx="4991">
                  <c:v>1</c:v>
                </c:pt>
                <c:pt idx="4992">
                  <c:v>1</c:v>
                </c:pt>
                <c:pt idx="4993">
                  <c:v>1</c:v>
                </c:pt>
                <c:pt idx="4994">
                  <c:v>1</c:v>
                </c:pt>
                <c:pt idx="4995">
                  <c:v>1</c:v>
                </c:pt>
                <c:pt idx="4996">
                  <c:v>1</c:v>
                </c:pt>
                <c:pt idx="4997">
                  <c:v>1</c:v>
                </c:pt>
                <c:pt idx="4998">
                  <c:v>1</c:v>
                </c:pt>
                <c:pt idx="4999">
                  <c:v>1</c:v>
                </c:pt>
                <c:pt idx="5000">
                  <c:v>1</c:v>
                </c:pt>
                <c:pt idx="5001">
                  <c:v>1</c:v>
                </c:pt>
                <c:pt idx="5002">
                  <c:v>1</c:v>
                </c:pt>
                <c:pt idx="5003">
                  <c:v>1</c:v>
                </c:pt>
                <c:pt idx="5004">
                  <c:v>1</c:v>
                </c:pt>
                <c:pt idx="5005">
                  <c:v>1</c:v>
                </c:pt>
                <c:pt idx="5006">
                  <c:v>1</c:v>
                </c:pt>
                <c:pt idx="5007">
                  <c:v>1</c:v>
                </c:pt>
                <c:pt idx="5008">
                  <c:v>1</c:v>
                </c:pt>
                <c:pt idx="5009">
                  <c:v>1</c:v>
                </c:pt>
                <c:pt idx="5010">
                  <c:v>1</c:v>
                </c:pt>
                <c:pt idx="5011">
                  <c:v>1</c:v>
                </c:pt>
                <c:pt idx="5012">
                  <c:v>1</c:v>
                </c:pt>
                <c:pt idx="5013">
                  <c:v>1</c:v>
                </c:pt>
                <c:pt idx="5014">
                  <c:v>1</c:v>
                </c:pt>
                <c:pt idx="5015">
                  <c:v>1</c:v>
                </c:pt>
                <c:pt idx="5016">
                  <c:v>1</c:v>
                </c:pt>
                <c:pt idx="5017">
                  <c:v>1</c:v>
                </c:pt>
                <c:pt idx="5018">
                  <c:v>1</c:v>
                </c:pt>
                <c:pt idx="5019">
                  <c:v>1</c:v>
                </c:pt>
                <c:pt idx="5020">
                  <c:v>1</c:v>
                </c:pt>
                <c:pt idx="5021">
                  <c:v>1</c:v>
                </c:pt>
                <c:pt idx="5022">
                  <c:v>1</c:v>
                </c:pt>
                <c:pt idx="5023">
                  <c:v>1</c:v>
                </c:pt>
                <c:pt idx="5024">
                  <c:v>1</c:v>
                </c:pt>
                <c:pt idx="5025">
                  <c:v>1</c:v>
                </c:pt>
                <c:pt idx="5026">
                  <c:v>1</c:v>
                </c:pt>
                <c:pt idx="5027">
                  <c:v>1</c:v>
                </c:pt>
                <c:pt idx="5028">
                  <c:v>1</c:v>
                </c:pt>
                <c:pt idx="5029">
                  <c:v>1</c:v>
                </c:pt>
                <c:pt idx="5030">
                  <c:v>1</c:v>
                </c:pt>
                <c:pt idx="5031">
                  <c:v>1</c:v>
                </c:pt>
                <c:pt idx="5032">
                  <c:v>1</c:v>
                </c:pt>
                <c:pt idx="5033">
                  <c:v>1</c:v>
                </c:pt>
                <c:pt idx="5034">
                  <c:v>1</c:v>
                </c:pt>
                <c:pt idx="5035">
                  <c:v>1</c:v>
                </c:pt>
                <c:pt idx="5036">
                  <c:v>1</c:v>
                </c:pt>
                <c:pt idx="5037">
                  <c:v>1</c:v>
                </c:pt>
                <c:pt idx="5038">
                  <c:v>1</c:v>
                </c:pt>
                <c:pt idx="5039">
                  <c:v>1</c:v>
                </c:pt>
                <c:pt idx="5040">
                  <c:v>1</c:v>
                </c:pt>
                <c:pt idx="5041">
                  <c:v>1</c:v>
                </c:pt>
                <c:pt idx="5042">
                  <c:v>1</c:v>
                </c:pt>
                <c:pt idx="5043">
                  <c:v>1</c:v>
                </c:pt>
                <c:pt idx="5044">
                  <c:v>1</c:v>
                </c:pt>
                <c:pt idx="5045">
                  <c:v>1</c:v>
                </c:pt>
                <c:pt idx="5046">
                  <c:v>1</c:v>
                </c:pt>
                <c:pt idx="5047">
                  <c:v>1</c:v>
                </c:pt>
                <c:pt idx="5048">
                  <c:v>1</c:v>
                </c:pt>
                <c:pt idx="5049">
                  <c:v>1</c:v>
                </c:pt>
                <c:pt idx="5050">
                  <c:v>1</c:v>
                </c:pt>
                <c:pt idx="5051">
                  <c:v>1</c:v>
                </c:pt>
                <c:pt idx="5052">
                  <c:v>1</c:v>
                </c:pt>
                <c:pt idx="5053">
                  <c:v>1</c:v>
                </c:pt>
                <c:pt idx="5054">
                  <c:v>1</c:v>
                </c:pt>
                <c:pt idx="5055">
                  <c:v>1</c:v>
                </c:pt>
                <c:pt idx="5056">
                  <c:v>1</c:v>
                </c:pt>
                <c:pt idx="5057">
                  <c:v>1</c:v>
                </c:pt>
                <c:pt idx="5058">
                  <c:v>1</c:v>
                </c:pt>
                <c:pt idx="5059">
                  <c:v>1</c:v>
                </c:pt>
                <c:pt idx="5060">
                  <c:v>1</c:v>
                </c:pt>
                <c:pt idx="5061">
                  <c:v>1</c:v>
                </c:pt>
                <c:pt idx="5062">
                  <c:v>1</c:v>
                </c:pt>
                <c:pt idx="5063">
                  <c:v>1</c:v>
                </c:pt>
                <c:pt idx="5064">
                  <c:v>1</c:v>
                </c:pt>
                <c:pt idx="5065">
                  <c:v>1</c:v>
                </c:pt>
                <c:pt idx="5066">
                  <c:v>1</c:v>
                </c:pt>
                <c:pt idx="5067">
                  <c:v>1</c:v>
                </c:pt>
                <c:pt idx="5068">
                  <c:v>1</c:v>
                </c:pt>
                <c:pt idx="5069">
                  <c:v>1</c:v>
                </c:pt>
                <c:pt idx="5070">
                  <c:v>1</c:v>
                </c:pt>
                <c:pt idx="5071">
                  <c:v>1</c:v>
                </c:pt>
                <c:pt idx="5072">
                  <c:v>1</c:v>
                </c:pt>
                <c:pt idx="5073">
                  <c:v>1</c:v>
                </c:pt>
                <c:pt idx="5074">
                  <c:v>1</c:v>
                </c:pt>
                <c:pt idx="5075">
                  <c:v>1</c:v>
                </c:pt>
                <c:pt idx="5076">
                  <c:v>1</c:v>
                </c:pt>
                <c:pt idx="5077">
                  <c:v>1</c:v>
                </c:pt>
                <c:pt idx="5078">
                  <c:v>1</c:v>
                </c:pt>
                <c:pt idx="5079">
                  <c:v>1</c:v>
                </c:pt>
                <c:pt idx="5080">
                  <c:v>1</c:v>
                </c:pt>
                <c:pt idx="5081">
                  <c:v>1</c:v>
                </c:pt>
                <c:pt idx="5082">
                  <c:v>1</c:v>
                </c:pt>
                <c:pt idx="5083">
                  <c:v>1</c:v>
                </c:pt>
                <c:pt idx="5084">
                  <c:v>1</c:v>
                </c:pt>
                <c:pt idx="5085">
                  <c:v>1</c:v>
                </c:pt>
                <c:pt idx="5086">
                  <c:v>1</c:v>
                </c:pt>
                <c:pt idx="5087">
                  <c:v>1</c:v>
                </c:pt>
                <c:pt idx="5088">
                  <c:v>1</c:v>
                </c:pt>
                <c:pt idx="5089">
                  <c:v>1</c:v>
                </c:pt>
                <c:pt idx="5090">
                  <c:v>1</c:v>
                </c:pt>
                <c:pt idx="5091">
                  <c:v>1</c:v>
                </c:pt>
                <c:pt idx="5092">
                  <c:v>1</c:v>
                </c:pt>
                <c:pt idx="5093">
                  <c:v>1</c:v>
                </c:pt>
                <c:pt idx="5094">
                  <c:v>1</c:v>
                </c:pt>
                <c:pt idx="5095">
                  <c:v>1</c:v>
                </c:pt>
                <c:pt idx="5096">
                  <c:v>1</c:v>
                </c:pt>
                <c:pt idx="5097">
                  <c:v>1</c:v>
                </c:pt>
                <c:pt idx="5098">
                  <c:v>1</c:v>
                </c:pt>
                <c:pt idx="5099">
                  <c:v>1</c:v>
                </c:pt>
                <c:pt idx="5100">
                  <c:v>1</c:v>
                </c:pt>
                <c:pt idx="5101">
                  <c:v>1</c:v>
                </c:pt>
                <c:pt idx="5102">
                  <c:v>1</c:v>
                </c:pt>
                <c:pt idx="5103">
                  <c:v>1</c:v>
                </c:pt>
                <c:pt idx="5104">
                  <c:v>1</c:v>
                </c:pt>
                <c:pt idx="5105">
                  <c:v>1</c:v>
                </c:pt>
                <c:pt idx="5106">
                  <c:v>1</c:v>
                </c:pt>
                <c:pt idx="5107">
                  <c:v>1</c:v>
                </c:pt>
                <c:pt idx="5108">
                  <c:v>1</c:v>
                </c:pt>
                <c:pt idx="5109">
                  <c:v>1</c:v>
                </c:pt>
                <c:pt idx="5110">
                  <c:v>1</c:v>
                </c:pt>
                <c:pt idx="5111">
                  <c:v>1</c:v>
                </c:pt>
                <c:pt idx="5112">
                  <c:v>1</c:v>
                </c:pt>
                <c:pt idx="5113">
                  <c:v>1</c:v>
                </c:pt>
                <c:pt idx="5114">
                  <c:v>1</c:v>
                </c:pt>
                <c:pt idx="5115">
                  <c:v>1</c:v>
                </c:pt>
                <c:pt idx="5116">
                  <c:v>1</c:v>
                </c:pt>
                <c:pt idx="5117">
                  <c:v>1</c:v>
                </c:pt>
                <c:pt idx="5118">
                  <c:v>1</c:v>
                </c:pt>
                <c:pt idx="5119">
                  <c:v>1</c:v>
                </c:pt>
                <c:pt idx="5120">
                  <c:v>1</c:v>
                </c:pt>
                <c:pt idx="5121">
                  <c:v>1</c:v>
                </c:pt>
                <c:pt idx="5122">
                  <c:v>1</c:v>
                </c:pt>
                <c:pt idx="5123">
                  <c:v>1</c:v>
                </c:pt>
                <c:pt idx="5124">
                  <c:v>1</c:v>
                </c:pt>
                <c:pt idx="5125">
                  <c:v>1</c:v>
                </c:pt>
                <c:pt idx="5126">
                  <c:v>1</c:v>
                </c:pt>
                <c:pt idx="5127">
                  <c:v>1</c:v>
                </c:pt>
                <c:pt idx="5128">
                  <c:v>1</c:v>
                </c:pt>
                <c:pt idx="5129">
                  <c:v>1</c:v>
                </c:pt>
                <c:pt idx="5130">
                  <c:v>1</c:v>
                </c:pt>
                <c:pt idx="5131">
                  <c:v>1</c:v>
                </c:pt>
                <c:pt idx="5132">
                  <c:v>1</c:v>
                </c:pt>
                <c:pt idx="5133">
                  <c:v>1</c:v>
                </c:pt>
                <c:pt idx="5134">
                  <c:v>1</c:v>
                </c:pt>
                <c:pt idx="5135">
                  <c:v>1</c:v>
                </c:pt>
                <c:pt idx="5136">
                  <c:v>1</c:v>
                </c:pt>
                <c:pt idx="5137">
                  <c:v>1</c:v>
                </c:pt>
                <c:pt idx="5138">
                  <c:v>1</c:v>
                </c:pt>
                <c:pt idx="5139">
                  <c:v>1</c:v>
                </c:pt>
                <c:pt idx="5140">
                  <c:v>1</c:v>
                </c:pt>
                <c:pt idx="5141">
                  <c:v>1</c:v>
                </c:pt>
                <c:pt idx="5142">
                  <c:v>1</c:v>
                </c:pt>
                <c:pt idx="5143">
                  <c:v>1</c:v>
                </c:pt>
                <c:pt idx="5144">
                  <c:v>1</c:v>
                </c:pt>
                <c:pt idx="5145">
                  <c:v>1</c:v>
                </c:pt>
                <c:pt idx="5146">
                  <c:v>1</c:v>
                </c:pt>
                <c:pt idx="5147">
                  <c:v>1</c:v>
                </c:pt>
                <c:pt idx="5148">
                  <c:v>1</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1</c:v>
                </c:pt>
                <c:pt idx="5166">
                  <c:v>1</c:v>
                </c:pt>
                <c:pt idx="5167">
                  <c:v>1</c:v>
                </c:pt>
                <c:pt idx="5168">
                  <c:v>1</c:v>
                </c:pt>
                <c:pt idx="5169">
                  <c:v>1</c:v>
                </c:pt>
                <c:pt idx="5170">
                  <c:v>1</c:v>
                </c:pt>
                <c:pt idx="5171">
                  <c:v>1</c:v>
                </c:pt>
                <c:pt idx="5172">
                  <c:v>1</c:v>
                </c:pt>
                <c:pt idx="5173">
                  <c:v>1</c:v>
                </c:pt>
                <c:pt idx="5174">
                  <c:v>1</c:v>
                </c:pt>
                <c:pt idx="5175">
                  <c:v>1</c:v>
                </c:pt>
                <c:pt idx="5176">
                  <c:v>1</c:v>
                </c:pt>
                <c:pt idx="5177">
                  <c:v>1</c:v>
                </c:pt>
                <c:pt idx="5178">
                  <c:v>1</c:v>
                </c:pt>
                <c:pt idx="5179">
                  <c:v>1</c:v>
                </c:pt>
                <c:pt idx="5180">
                  <c:v>1</c:v>
                </c:pt>
                <c:pt idx="5181">
                  <c:v>1</c:v>
                </c:pt>
                <c:pt idx="5182">
                  <c:v>1</c:v>
                </c:pt>
                <c:pt idx="5183">
                  <c:v>1</c:v>
                </c:pt>
                <c:pt idx="5184">
                  <c:v>1</c:v>
                </c:pt>
                <c:pt idx="5185">
                  <c:v>1</c:v>
                </c:pt>
                <c:pt idx="5186">
                  <c:v>1</c:v>
                </c:pt>
                <c:pt idx="5187">
                  <c:v>1</c:v>
                </c:pt>
                <c:pt idx="5188">
                  <c:v>1</c:v>
                </c:pt>
                <c:pt idx="5189">
                  <c:v>1</c:v>
                </c:pt>
                <c:pt idx="5190">
                  <c:v>1</c:v>
                </c:pt>
                <c:pt idx="5191">
                  <c:v>1</c:v>
                </c:pt>
                <c:pt idx="5192">
                  <c:v>1</c:v>
                </c:pt>
                <c:pt idx="5193">
                  <c:v>1</c:v>
                </c:pt>
                <c:pt idx="5194">
                  <c:v>1</c:v>
                </c:pt>
                <c:pt idx="5195">
                  <c:v>1</c:v>
                </c:pt>
                <c:pt idx="5196">
                  <c:v>1</c:v>
                </c:pt>
                <c:pt idx="5197">
                  <c:v>1</c:v>
                </c:pt>
                <c:pt idx="5198">
                  <c:v>1</c:v>
                </c:pt>
                <c:pt idx="5199">
                  <c:v>1</c:v>
                </c:pt>
                <c:pt idx="5200">
                  <c:v>1</c:v>
                </c:pt>
                <c:pt idx="5201">
                  <c:v>1</c:v>
                </c:pt>
                <c:pt idx="5202">
                  <c:v>1</c:v>
                </c:pt>
                <c:pt idx="5203">
                  <c:v>1</c:v>
                </c:pt>
                <c:pt idx="5204">
                  <c:v>1</c:v>
                </c:pt>
                <c:pt idx="5205">
                  <c:v>1</c:v>
                </c:pt>
                <c:pt idx="5206">
                  <c:v>1</c:v>
                </c:pt>
                <c:pt idx="5207">
                  <c:v>1</c:v>
                </c:pt>
                <c:pt idx="5208">
                  <c:v>1</c:v>
                </c:pt>
                <c:pt idx="5209">
                  <c:v>1</c:v>
                </c:pt>
                <c:pt idx="5210">
                  <c:v>1</c:v>
                </c:pt>
                <c:pt idx="5211">
                  <c:v>1</c:v>
                </c:pt>
                <c:pt idx="5212">
                  <c:v>1</c:v>
                </c:pt>
                <c:pt idx="5213">
                  <c:v>1</c:v>
                </c:pt>
                <c:pt idx="5214">
                  <c:v>1</c:v>
                </c:pt>
                <c:pt idx="5215">
                  <c:v>1</c:v>
                </c:pt>
                <c:pt idx="5216">
                  <c:v>1</c:v>
                </c:pt>
                <c:pt idx="5217">
                  <c:v>1</c:v>
                </c:pt>
                <c:pt idx="5218">
                  <c:v>1</c:v>
                </c:pt>
                <c:pt idx="5219">
                  <c:v>1</c:v>
                </c:pt>
                <c:pt idx="5220">
                  <c:v>1</c:v>
                </c:pt>
                <c:pt idx="5221">
                  <c:v>1</c:v>
                </c:pt>
                <c:pt idx="5222">
                  <c:v>1</c:v>
                </c:pt>
                <c:pt idx="5223">
                  <c:v>1</c:v>
                </c:pt>
                <c:pt idx="5224">
                  <c:v>1</c:v>
                </c:pt>
                <c:pt idx="5225">
                  <c:v>1</c:v>
                </c:pt>
                <c:pt idx="5226">
                  <c:v>1</c:v>
                </c:pt>
                <c:pt idx="5227">
                  <c:v>1</c:v>
                </c:pt>
                <c:pt idx="5228">
                  <c:v>1</c:v>
                </c:pt>
                <c:pt idx="5229">
                  <c:v>1</c:v>
                </c:pt>
                <c:pt idx="5230">
                  <c:v>1</c:v>
                </c:pt>
                <c:pt idx="5231">
                  <c:v>1</c:v>
                </c:pt>
                <c:pt idx="5232">
                  <c:v>1</c:v>
                </c:pt>
                <c:pt idx="5233">
                  <c:v>1</c:v>
                </c:pt>
                <c:pt idx="5234">
                  <c:v>1</c:v>
                </c:pt>
                <c:pt idx="5235">
                  <c:v>1</c:v>
                </c:pt>
                <c:pt idx="5236">
                  <c:v>1</c:v>
                </c:pt>
                <c:pt idx="5237">
                  <c:v>1</c:v>
                </c:pt>
                <c:pt idx="5238">
                  <c:v>1</c:v>
                </c:pt>
                <c:pt idx="5239">
                  <c:v>1</c:v>
                </c:pt>
                <c:pt idx="5240">
                  <c:v>1</c:v>
                </c:pt>
                <c:pt idx="5241">
                  <c:v>1</c:v>
                </c:pt>
                <c:pt idx="5242">
                  <c:v>1</c:v>
                </c:pt>
                <c:pt idx="5243">
                  <c:v>1</c:v>
                </c:pt>
                <c:pt idx="5244">
                  <c:v>1</c:v>
                </c:pt>
                <c:pt idx="5245">
                  <c:v>1</c:v>
                </c:pt>
                <c:pt idx="5246">
                  <c:v>1</c:v>
                </c:pt>
                <c:pt idx="5247">
                  <c:v>1</c:v>
                </c:pt>
                <c:pt idx="5248">
                  <c:v>1</c:v>
                </c:pt>
                <c:pt idx="5249">
                  <c:v>1</c:v>
                </c:pt>
                <c:pt idx="5250">
                  <c:v>1</c:v>
                </c:pt>
                <c:pt idx="5251">
                  <c:v>1</c:v>
                </c:pt>
                <c:pt idx="5252">
                  <c:v>1</c:v>
                </c:pt>
                <c:pt idx="5253">
                  <c:v>1</c:v>
                </c:pt>
                <c:pt idx="5254">
                  <c:v>1</c:v>
                </c:pt>
                <c:pt idx="5255">
                  <c:v>1</c:v>
                </c:pt>
                <c:pt idx="5256">
                  <c:v>1</c:v>
                </c:pt>
                <c:pt idx="5257">
                  <c:v>1</c:v>
                </c:pt>
                <c:pt idx="5258">
                  <c:v>1</c:v>
                </c:pt>
                <c:pt idx="5259">
                  <c:v>1</c:v>
                </c:pt>
                <c:pt idx="5260">
                  <c:v>1</c:v>
                </c:pt>
                <c:pt idx="5261">
                  <c:v>1</c:v>
                </c:pt>
                <c:pt idx="5262">
                  <c:v>1</c:v>
                </c:pt>
                <c:pt idx="5263">
                  <c:v>1</c:v>
                </c:pt>
                <c:pt idx="5264">
                  <c:v>1</c:v>
                </c:pt>
                <c:pt idx="5265">
                  <c:v>1</c:v>
                </c:pt>
                <c:pt idx="5266">
                  <c:v>1</c:v>
                </c:pt>
                <c:pt idx="5267">
                  <c:v>1</c:v>
                </c:pt>
                <c:pt idx="5268">
                  <c:v>1</c:v>
                </c:pt>
                <c:pt idx="5269">
                  <c:v>1</c:v>
                </c:pt>
                <c:pt idx="5270">
                  <c:v>1</c:v>
                </c:pt>
                <c:pt idx="5271">
                  <c:v>1</c:v>
                </c:pt>
                <c:pt idx="5272">
                  <c:v>1</c:v>
                </c:pt>
                <c:pt idx="5273">
                  <c:v>1</c:v>
                </c:pt>
                <c:pt idx="5274">
                  <c:v>1</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1</c:v>
                </c:pt>
                <c:pt idx="5293">
                  <c:v>1</c:v>
                </c:pt>
                <c:pt idx="5294">
                  <c:v>1</c:v>
                </c:pt>
                <c:pt idx="5295">
                  <c:v>1</c:v>
                </c:pt>
                <c:pt idx="5296">
                  <c:v>1</c:v>
                </c:pt>
                <c:pt idx="5297">
                  <c:v>1</c:v>
                </c:pt>
                <c:pt idx="5298">
                  <c:v>1</c:v>
                </c:pt>
                <c:pt idx="5299">
                  <c:v>1</c:v>
                </c:pt>
                <c:pt idx="5300">
                  <c:v>1</c:v>
                </c:pt>
                <c:pt idx="5301">
                  <c:v>1</c:v>
                </c:pt>
                <c:pt idx="5302">
                  <c:v>1</c:v>
                </c:pt>
                <c:pt idx="5303">
                  <c:v>1</c:v>
                </c:pt>
                <c:pt idx="5304">
                  <c:v>1</c:v>
                </c:pt>
                <c:pt idx="5305">
                  <c:v>1</c:v>
                </c:pt>
                <c:pt idx="5306">
                  <c:v>1</c:v>
                </c:pt>
                <c:pt idx="5307">
                  <c:v>1</c:v>
                </c:pt>
                <c:pt idx="5308">
                  <c:v>1</c:v>
                </c:pt>
                <c:pt idx="5309">
                  <c:v>1</c:v>
                </c:pt>
                <c:pt idx="5310">
                  <c:v>1</c:v>
                </c:pt>
                <c:pt idx="5311">
                  <c:v>1</c:v>
                </c:pt>
                <c:pt idx="5312">
                  <c:v>1</c:v>
                </c:pt>
                <c:pt idx="5313">
                  <c:v>1</c:v>
                </c:pt>
                <c:pt idx="5314">
                  <c:v>1</c:v>
                </c:pt>
                <c:pt idx="5315">
                  <c:v>1</c:v>
                </c:pt>
                <c:pt idx="5316">
                  <c:v>1</c:v>
                </c:pt>
                <c:pt idx="5317">
                  <c:v>1</c:v>
                </c:pt>
                <c:pt idx="5318">
                  <c:v>1</c:v>
                </c:pt>
                <c:pt idx="5319">
                  <c:v>1</c:v>
                </c:pt>
                <c:pt idx="5320">
                  <c:v>1</c:v>
                </c:pt>
                <c:pt idx="5321">
                  <c:v>1</c:v>
                </c:pt>
                <c:pt idx="5322">
                  <c:v>1</c:v>
                </c:pt>
                <c:pt idx="5323">
                  <c:v>1</c:v>
                </c:pt>
                <c:pt idx="5324">
                  <c:v>1</c:v>
                </c:pt>
                <c:pt idx="5325">
                  <c:v>1</c:v>
                </c:pt>
                <c:pt idx="5326">
                  <c:v>1</c:v>
                </c:pt>
                <c:pt idx="5327">
                  <c:v>1</c:v>
                </c:pt>
                <c:pt idx="5328">
                  <c:v>1</c:v>
                </c:pt>
                <c:pt idx="5329">
                  <c:v>1</c:v>
                </c:pt>
                <c:pt idx="5330">
                  <c:v>1</c:v>
                </c:pt>
                <c:pt idx="5331">
                  <c:v>1</c:v>
                </c:pt>
                <c:pt idx="5332">
                  <c:v>1</c:v>
                </c:pt>
                <c:pt idx="5333">
                  <c:v>1</c:v>
                </c:pt>
                <c:pt idx="5334">
                  <c:v>1</c:v>
                </c:pt>
                <c:pt idx="5335">
                  <c:v>1</c:v>
                </c:pt>
                <c:pt idx="5336">
                  <c:v>1</c:v>
                </c:pt>
                <c:pt idx="5337">
                  <c:v>1</c:v>
                </c:pt>
                <c:pt idx="5338">
                  <c:v>1</c:v>
                </c:pt>
                <c:pt idx="5339">
                  <c:v>1</c:v>
                </c:pt>
                <c:pt idx="5340">
                  <c:v>1</c:v>
                </c:pt>
                <c:pt idx="5341">
                  <c:v>1</c:v>
                </c:pt>
                <c:pt idx="5342">
                  <c:v>1</c:v>
                </c:pt>
                <c:pt idx="5343">
                  <c:v>1</c:v>
                </c:pt>
                <c:pt idx="5344">
                  <c:v>1</c:v>
                </c:pt>
                <c:pt idx="5345">
                  <c:v>1</c:v>
                </c:pt>
                <c:pt idx="5346">
                  <c:v>1</c:v>
                </c:pt>
                <c:pt idx="5347">
                  <c:v>1</c:v>
                </c:pt>
                <c:pt idx="5348">
                  <c:v>1</c:v>
                </c:pt>
                <c:pt idx="5349">
                  <c:v>1</c:v>
                </c:pt>
                <c:pt idx="5350">
                  <c:v>1</c:v>
                </c:pt>
                <c:pt idx="5351">
                  <c:v>1</c:v>
                </c:pt>
                <c:pt idx="5352">
                  <c:v>1</c:v>
                </c:pt>
                <c:pt idx="5353">
                  <c:v>1</c:v>
                </c:pt>
                <c:pt idx="5354">
                  <c:v>1</c:v>
                </c:pt>
                <c:pt idx="5355">
                  <c:v>1</c:v>
                </c:pt>
                <c:pt idx="5356">
                  <c:v>1</c:v>
                </c:pt>
                <c:pt idx="5357">
                  <c:v>1</c:v>
                </c:pt>
                <c:pt idx="5358">
                  <c:v>1</c:v>
                </c:pt>
                <c:pt idx="5359">
                  <c:v>1</c:v>
                </c:pt>
                <c:pt idx="5360">
                  <c:v>1</c:v>
                </c:pt>
                <c:pt idx="5361">
                  <c:v>1</c:v>
                </c:pt>
                <c:pt idx="5362">
                  <c:v>1</c:v>
                </c:pt>
                <c:pt idx="5363">
                  <c:v>1</c:v>
                </c:pt>
                <c:pt idx="5364">
                  <c:v>1</c:v>
                </c:pt>
                <c:pt idx="5365">
                  <c:v>1</c:v>
                </c:pt>
                <c:pt idx="5366">
                  <c:v>1</c:v>
                </c:pt>
                <c:pt idx="5367">
                  <c:v>1</c:v>
                </c:pt>
                <c:pt idx="5368">
                  <c:v>1</c:v>
                </c:pt>
                <c:pt idx="5369">
                  <c:v>1</c:v>
                </c:pt>
                <c:pt idx="5370">
                  <c:v>1</c:v>
                </c:pt>
                <c:pt idx="5371">
                  <c:v>1</c:v>
                </c:pt>
                <c:pt idx="5372">
                  <c:v>1</c:v>
                </c:pt>
                <c:pt idx="5373">
                  <c:v>1</c:v>
                </c:pt>
                <c:pt idx="5374">
                  <c:v>1</c:v>
                </c:pt>
                <c:pt idx="5375">
                  <c:v>1</c:v>
                </c:pt>
                <c:pt idx="5376">
                  <c:v>1</c:v>
                </c:pt>
                <c:pt idx="5377">
                  <c:v>1</c:v>
                </c:pt>
                <c:pt idx="5378">
                  <c:v>1</c:v>
                </c:pt>
                <c:pt idx="5379">
                  <c:v>1</c:v>
                </c:pt>
                <c:pt idx="5380">
                  <c:v>1</c:v>
                </c:pt>
                <c:pt idx="5381">
                  <c:v>1</c:v>
                </c:pt>
                <c:pt idx="5382">
                  <c:v>1</c:v>
                </c:pt>
                <c:pt idx="5383">
                  <c:v>1</c:v>
                </c:pt>
                <c:pt idx="5384">
                  <c:v>1</c:v>
                </c:pt>
                <c:pt idx="5385">
                  <c:v>1</c:v>
                </c:pt>
                <c:pt idx="5386">
                  <c:v>1</c:v>
                </c:pt>
                <c:pt idx="5387">
                  <c:v>1</c:v>
                </c:pt>
                <c:pt idx="5388">
                  <c:v>1</c:v>
                </c:pt>
                <c:pt idx="5389">
                  <c:v>1</c:v>
                </c:pt>
                <c:pt idx="5390">
                  <c:v>1</c:v>
                </c:pt>
                <c:pt idx="5391">
                  <c:v>1</c:v>
                </c:pt>
                <c:pt idx="5392">
                  <c:v>1</c:v>
                </c:pt>
                <c:pt idx="5393">
                  <c:v>1</c:v>
                </c:pt>
                <c:pt idx="5394">
                  <c:v>1</c:v>
                </c:pt>
                <c:pt idx="5395">
                  <c:v>1</c:v>
                </c:pt>
                <c:pt idx="5396">
                  <c:v>1</c:v>
                </c:pt>
                <c:pt idx="5397">
                  <c:v>1</c:v>
                </c:pt>
                <c:pt idx="5398">
                  <c:v>1</c:v>
                </c:pt>
                <c:pt idx="5399">
                  <c:v>1</c:v>
                </c:pt>
                <c:pt idx="5400">
                  <c:v>1</c:v>
                </c:pt>
                <c:pt idx="5401">
                  <c:v>1</c:v>
                </c:pt>
                <c:pt idx="5402">
                  <c:v>1</c:v>
                </c:pt>
                <c:pt idx="5403">
                  <c:v>1</c:v>
                </c:pt>
                <c:pt idx="5404">
                  <c:v>1</c:v>
                </c:pt>
                <c:pt idx="5405">
                  <c:v>1</c:v>
                </c:pt>
                <c:pt idx="5406">
                  <c:v>1</c:v>
                </c:pt>
                <c:pt idx="5407">
                  <c:v>1</c:v>
                </c:pt>
                <c:pt idx="5408">
                  <c:v>1</c:v>
                </c:pt>
                <c:pt idx="5409">
                  <c:v>1</c:v>
                </c:pt>
                <c:pt idx="5410">
                  <c:v>1</c:v>
                </c:pt>
                <c:pt idx="5411">
                  <c:v>1</c:v>
                </c:pt>
                <c:pt idx="5412">
                  <c:v>1</c:v>
                </c:pt>
                <c:pt idx="5413">
                  <c:v>1</c:v>
                </c:pt>
                <c:pt idx="5414">
                  <c:v>1</c:v>
                </c:pt>
                <c:pt idx="5415">
                  <c:v>1</c:v>
                </c:pt>
                <c:pt idx="5416">
                  <c:v>1</c:v>
                </c:pt>
                <c:pt idx="5417">
                  <c:v>1</c:v>
                </c:pt>
                <c:pt idx="5418">
                  <c:v>1</c:v>
                </c:pt>
                <c:pt idx="5419">
                  <c:v>1</c:v>
                </c:pt>
                <c:pt idx="5420">
                  <c:v>1</c:v>
                </c:pt>
                <c:pt idx="5421">
                  <c:v>1</c:v>
                </c:pt>
                <c:pt idx="5422">
                  <c:v>1</c:v>
                </c:pt>
                <c:pt idx="5423">
                  <c:v>1</c:v>
                </c:pt>
                <c:pt idx="5424">
                  <c:v>1</c:v>
                </c:pt>
                <c:pt idx="5425">
                  <c:v>1</c:v>
                </c:pt>
                <c:pt idx="5426">
                  <c:v>1</c:v>
                </c:pt>
                <c:pt idx="5427">
                  <c:v>1</c:v>
                </c:pt>
                <c:pt idx="5428">
                  <c:v>1</c:v>
                </c:pt>
                <c:pt idx="5429">
                  <c:v>1</c:v>
                </c:pt>
                <c:pt idx="5430">
                  <c:v>1</c:v>
                </c:pt>
                <c:pt idx="5431">
                  <c:v>1</c:v>
                </c:pt>
                <c:pt idx="5432">
                  <c:v>1</c:v>
                </c:pt>
                <c:pt idx="5433">
                  <c:v>1</c:v>
                </c:pt>
                <c:pt idx="5434">
                  <c:v>1</c:v>
                </c:pt>
                <c:pt idx="5435">
                  <c:v>1</c:v>
                </c:pt>
                <c:pt idx="5436">
                  <c:v>1</c:v>
                </c:pt>
                <c:pt idx="5437">
                  <c:v>1</c:v>
                </c:pt>
                <c:pt idx="5438">
                  <c:v>1</c:v>
                </c:pt>
                <c:pt idx="5439">
                  <c:v>1</c:v>
                </c:pt>
                <c:pt idx="5440">
                  <c:v>1</c:v>
                </c:pt>
                <c:pt idx="5441">
                  <c:v>1</c:v>
                </c:pt>
                <c:pt idx="5442">
                  <c:v>1</c:v>
                </c:pt>
                <c:pt idx="5443">
                  <c:v>1</c:v>
                </c:pt>
                <c:pt idx="5444">
                  <c:v>1</c:v>
                </c:pt>
                <c:pt idx="5445">
                  <c:v>1</c:v>
                </c:pt>
                <c:pt idx="5446">
                  <c:v>1</c:v>
                </c:pt>
                <c:pt idx="5447">
                  <c:v>1</c:v>
                </c:pt>
                <c:pt idx="5448">
                  <c:v>1</c:v>
                </c:pt>
                <c:pt idx="5449">
                  <c:v>1</c:v>
                </c:pt>
                <c:pt idx="5450">
                  <c:v>1</c:v>
                </c:pt>
                <c:pt idx="5451">
                  <c:v>1</c:v>
                </c:pt>
                <c:pt idx="5452">
                  <c:v>1</c:v>
                </c:pt>
                <c:pt idx="5453">
                  <c:v>1</c:v>
                </c:pt>
                <c:pt idx="5454">
                  <c:v>1</c:v>
                </c:pt>
                <c:pt idx="5455">
                  <c:v>1</c:v>
                </c:pt>
                <c:pt idx="5456">
                  <c:v>1</c:v>
                </c:pt>
                <c:pt idx="5457">
                  <c:v>1</c:v>
                </c:pt>
                <c:pt idx="5458">
                  <c:v>1</c:v>
                </c:pt>
                <c:pt idx="5459">
                  <c:v>1</c:v>
                </c:pt>
                <c:pt idx="5460">
                  <c:v>1</c:v>
                </c:pt>
                <c:pt idx="5461">
                  <c:v>1</c:v>
                </c:pt>
                <c:pt idx="5462">
                  <c:v>1</c:v>
                </c:pt>
                <c:pt idx="5463">
                  <c:v>1</c:v>
                </c:pt>
                <c:pt idx="5464">
                  <c:v>1</c:v>
                </c:pt>
                <c:pt idx="5465">
                  <c:v>1</c:v>
                </c:pt>
                <c:pt idx="5466">
                  <c:v>1</c:v>
                </c:pt>
                <c:pt idx="5467">
                  <c:v>1</c:v>
                </c:pt>
                <c:pt idx="5468">
                  <c:v>1</c:v>
                </c:pt>
                <c:pt idx="5469">
                  <c:v>1</c:v>
                </c:pt>
                <c:pt idx="5470">
                  <c:v>1</c:v>
                </c:pt>
                <c:pt idx="5471">
                  <c:v>1</c:v>
                </c:pt>
                <c:pt idx="5472">
                  <c:v>1</c:v>
                </c:pt>
                <c:pt idx="5473">
                  <c:v>1</c:v>
                </c:pt>
                <c:pt idx="5474">
                  <c:v>1</c:v>
                </c:pt>
                <c:pt idx="5475">
                  <c:v>1</c:v>
                </c:pt>
                <c:pt idx="5476">
                  <c:v>1</c:v>
                </c:pt>
                <c:pt idx="5477">
                  <c:v>1</c:v>
                </c:pt>
                <c:pt idx="5478">
                  <c:v>1</c:v>
                </c:pt>
                <c:pt idx="5479">
                  <c:v>1</c:v>
                </c:pt>
                <c:pt idx="5480">
                  <c:v>1</c:v>
                </c:pt>
                <c:pt idx="5481">
                  <c:v>1</c:v>
                </c:pt>
                <c:pt idx="5482">
                  <c:v>1</c:v>
                </c:pt>
                <c:pt idx="5483">
                  <c:v>1</c:v>
                </c:pt>
                <c:pt idx="5484">
                  <c:v>1</c:v>
                </c:pt>
                <c:pt idx="5485">
                  <c:v>1</c:v>
                </c:pt>
                <c:pt idx="5486">
                  <c:v>1</c:v>
                </c:pt>
                <c:pt idx="5487">
                  <c:v>1</c:v>
                </c:pt>
                <c:pt idx="5488">
                  <c:v>1</c:v>
                </c:pt>
                <c:pt idx="5489">
                  <c:v>1</c:v>
                </c:pt>
                <c:pt idx="5490">
                  <c:v>1</c:v>
                </c:pt>
                <c:pt idx="5491">
                  <c:v>1</c:v>
                </c:pt>
                <c:pt idx="5492">
                  <c:v>1</c:v>
                </c:pt>
                <c:pt idx="5493">
                  <c:v>1</c:v>
                </c:pt>
                <c:pt idx="5494">
                  <c:v>1</c:v>
                </c:pt>
                <c:pt idx="5495">
                  <c:v>1</c:v>
                </c:pt>
                <c:pt idx="5496">
                  <c:v>1</c:v>
                </c:pt>
                <c:pt idx="5497">
                  <c:v>1</c:v>
                </c:pt>
                <c:pt idx="5498">
                  <c:v>1</c:v>
                </c:pt>
                <c:pt idx="5499">
                  <c:v>1</c:v>
                </c:pt>
                <c:pt idx="5500">
                  <c:v>1</c:v>
                </c:pt>
                <c:pt idx="5501">
                  <c:v>1</c:v>
                </c:pt>
                <c:pt idx="5502">
                  <c:v>1</c:v>
                </c:pt>
                <c:pt idx="5503">
                  <c:v>1</c:v>
                </c:pt>
                <c:pt idx="5504">
                  <c:v>1</c:v>
                </c:pt>
                <c:pt idx="5505">
                  <c:v>1</c:v>
                </c:pt>
                <c:pt idx="5506">
                  <c:v>1</c:v>
                </c:pt>
                <c:pt idx="5507">
                  <c:v>1</c:v>
                </c:pt>
                <c:pt idx="5508">
                  <c:v>1</c:v>
                </c:pt>
                <c:pt idx="5509">
                  <c:v>1</c:v>
                </c:pt>
                <c:pt idx="5510">
                  <c:v>1</c:v>
                </c:pt>
                <c:pt idx="5511">
                  <c:v>1</c:v>
                </c:pt>
                <c:pt idx="5512">
                  <c:v>1</c:v>
                </c:pt>
                <c:pt idx="5513">
                  <c:v>1</c:v>
                </c:pt>
                <c:pt idx="5514">
                  <c:v>1</c:v>
                </c:pt>
                <c:pt idx="5515">
                  <c:v>1</c:v>
                </c:pt>
                <c:pt idx="5516">
                  <c:v>1</c:v>
                </c:pt>
                <c:pt idx="5517">
                  <c:v>1</c:v>
                </c:pt>
                <c:pt idx="5518">
                  <c:v>1</c:v>
                </c:pt>
                <c:pt idx="5519">
                  <c:v>1</c:v>
                </c:pt>
                <c:pt idx="5520">
                  <c:v>1</c:v>
                </c:pt>
                <c:pt idx="5521">
                  <c:v>1</c:v>
                </c:pt>
                <c:pt idx="5522">
                  <c:v>1</c:v>
                </c:pt>
                <c:pt idx="5523">
                  <c:v>1</c:v>
                </c:pt>
                <c:pt idx="5524">
                  <c:v>1</c:v>
                </c:pt>
                <c:pt idx="5525">
                  <c:v>1</c:v>
                </c:pt>
                <c:pt idx="5526">
                  <c:v>1</c:v>
                </c:pt>
                <c:pt idx="5527">
                  <c:v>1</c:v>
                </c:pt>
                <c:pt idx="5528">
                  <c:v>1</c:v>
                </c:pt>
                <c:pt idx="5529">
                  <c:v>1</c:v>
                </c:pt>
                <c:pt idx="5530">
                  <c:v>1</c:v>
                </c:pt>
                <c:pt idx="5531">
                  <c:v>1</c:v>
                </c:pt>
                <c:pt idx="5532">
                  <c:v>1</c:v>
                </c:pt>
                <c:pt idx="5533">
                  <c:v>1</c:v>
                </c:pt>
                <c:pt idx="5534">
                  <c:v>1</c:v>
                </c:pt>
                <c:pt idx="5535">
                  <c:v>1</c:v>
                </c:pt>
                <c:pt idx="5536">
                  <c:v>1</c:v>
                </c:pt>
                <c:pt idx="5537">
                  <c:v>1</c:v>
                </c:pt>
                <c:pt idx="5538">
                  <c:v>1</c:v>
                </c:pt>
                <c:pt idx="5539">
                  <c:v>1</c:v>
                </c:pt>
                <c:pt idx="5540">
                  <c:v>1</c:v>
                </c:pt>
                <c:pt idx="5541">
                  <c:v>1</c:v>
                </c:pt>
                <c:pt idx="5542">
                  <c:v>1</c:v>
                </c:pt>
                <c:pt idx="5543">
                  <c:v>1</c:v>
                </c:pt>
                <c:pt idx="5544">
                  <c:v>1</c:v>
                </c:pt>
                <c:pt idx="5545">
                  <c:v>1</c:v>
                </c:pt>
                <c:pt idx="5546">
                  <c:v>1</c:v>
                </c:pt>
                <c:pt idx="5547">
                  <c:v>1</c:v>
                </c:pt>
                <c:pt idx="5548">
                  <c:v>1</c:v>
                </c:pt>
                <c:pt idx="5549">
                  <c:v>1</c:v>
                </c:pt>
                <c:pt idx="5550">
                  <c:v>1</c:v>
                </c:pt>
                <c:pt idx="5551">
                  <c:v>1</c:v>
                </c:pt>
                <c:pt idx="5552">
                  <c:v>1</c:v>
                </c:pt>
                <c:pt idx="5553">
                  <c:v>1</c:v>
                </c:pt>
                <c:pt idx="5554">
                  <c:v>1</c:v>
                </c:pt>
                <c:pt idx="5555">
                  <c:v>1</c:v>
                </c:pt>
                <c:pt idx="5556">
                  <c:v>1</c:v>
                </c:pt>
                <c:pt idx="5557">
                  <c:v>1</c:v>
                </c:pt>
                <c:pt idx="5558">
                  <c:v>1</c:v>
                </c:pt>
                <c:pt idx="5559">
                  <c:v>1</c:v>
                </c:pt>
                <c:pt idx="5560">
                  <c:v>1</c:v>
                </c:pt>
                <c:pt idx="5561">
                  <c:v>1</c:v>
                </c:pt>
                <c:pt idx="5562">
                  <c:v>1</c:v>
                </c:pt>
                <c:pt idx="5563">
                  <c:v>1</c:v>
                </c:pt>
                <c:pt idx="5564">
                  <c:v>1</c:v>
                </c:pt>
                <c:pt idx="5565">
                  <c:v>1</c:v>
                </c:pt>
                <c:pt idx="5566">
                  <c:v>1</c:v>
                </c:pt>
                <c:pt idx="5567">
                  <c:v>1</c:v>
                </c:pt>
                <c:pt idx="5568">
                  <c:v>1</c:v>
                </c:pt>
                <c:pt idx="5569">
                  <c:v>1</c:v>
                </c:pt>
                <c:pt idx="5570">
                  <c:v>1</c:v>
                </c:pt>
                <c:pt idx="5571">
                  <c:v>1</c:v>
                </c:pt>
                <c:pt idx="5572">
                  <c:v>1</c:v>
                </c:pt>
                <c:pt idx="5573">
                  <c:v>1</c:v>
                </c:pt>
                <c:pt idx="5574">
                  <c:v>1</c:v>
                </c:pt>
                <c:pt idx="5575">
                  <c:v>1</c:v>
                </c:pt>
                <c:pt idx="5576">
                  <c:v>1</c:v>
                </c:pt>
                <c:pt idx="5577">
                  <c:v>1</c:v>
                </c:pt>
                <c:pt idx="5578">
                  <c:v>1</c:v>
                </c:pt>
                <c:pt idx="5579">
                  <c:v>1</c:v>
                </c:pt>
                <c:pt idx="5580">
                  <c:v>1</c:v>
                </c:pt>
                <c:pt idx="5581">
                  <c:v>1</c:v>
                </c:pt>
                <c:pt idx="5582">
                  <c:v>1</c:v>
                </c:pt>
                <c:pt idx="5583">
                  <c:v>1</c:v>
                </c:pt>
                <c:pt idx="5584">
                  <c:v>1</c:v>
                </c:pt>
                <c:pt idx="5585">
                  <c:v>1</c:v>
                </c:pt>
                <c:pt idx="5586">
                  <c:v>1</c:v>
                </c:pt>
                <c:pt idx="5587">
                  <c:v>1</c:v>
                </c:pt>
                <c:pt idx="5588">
                  <c:v>1</c:v>
                </c:pt>
                <c:pt idx="5589">
                  <c:v>1</c:v>
                </c:pt>
                <c:pt idx="5590">
                  <c:v>1</c:v>
                </c:pt>
                <c:pt idx="5591">
                  <c:v>1</c:v>
                </c:pt>
                <c:pt idx="5592">
                  <c:v>1</c:v>
                </c:pt>
                <c:pt idx="5593">
                  <c:v>1</c:v>
                </c:pt>
                <c:pt idx="5594">
                  <c:v>1</c:v>
                </c:pt>
                <c:pt idx="5595">
                  <c:v>1</c:v>
                </c:pt>
                <c:pt idx="5596">
                  <c:v>1</c:v>
                </c:pt>
                <c:pt idx="5597">
                  <c:v>1</c:v>
                </c:pt>
                <c:pt idx="5598">
                  <c:v>1</c:v>
                </c:pt>
                <c:pt idx="5599">
                  <c:v>1</c:v>
                </c:pt>
                <c:pt idx="5600">
                  <c:v>1</c:v>
                </c:pt>
                <c:pt idx="5601">
                  <c:v>1</c:v>
                </c:pt>
                <c:pt idx="5602">
                  <c:v>1</c:v>
                </c:pt>
                <c:pt idx="5603">
                  <c:v>1</c:v>
                </c:pt>
                <c:pt idx="5604">
                  <c:v>1</c:v>
                </c:pt>
                <c:pt idx="5605">
                  <c:v>1</c:v>
                </c:pt>
                <c:pt idx="5606">
                  <c:v>1</c:v>
                </c:pt>
                <c:pt idx="5607">
                  <c:v>1</c:v>
                </c:pt>
                <c:pt idx="5608">
                  <c:v>1</c:v>
                </c:pt>
                <c:pt idx="5609">
                  <c:v>1</c:v>
                </c:pt>
                <c:pt idx="5610">
                  <c:v>1</c:v>
                </c:pt>
                <c:pt idx="5611">
                  <c:v>1</c:v>
                </c:pt>
                <c:pt idx="5612">
                  <c:v>1</c:v>
                </c:pt>
                <c:pt idx="5613">
                  <c:v>1</c:v>
                </c:pt>
                <c:pt idx="5614">
                  <c:v>1</c:v>
                </c:pt>
                <c:pt idx="5615">
                  <c:v>1</c:v>
                </c:pt>
                <c:pt idx="5616">
                  <c:v>1</c:v>
                </c:pt>
                <c:pt idx="5617">
                  <c:v>1</c:v>
                </c:pt>
                <c:pt idx="5618">
                  <c:v>1</c:v>
                </c:pt>
                <c:pt idx="5619">
                  <c:v>1</c:v>
                </c:pt>
                <c:pt idx="5620">
                  <c:v>1</c:v>
                </c:pt>
                <c:pt idx="5621">
                  <c:v>1</c:v>
                </c:pt>
                <c:pt idx="5622">
                  <c:v>1</c:v>
                </c:pt>
                <c:pt idx="5623">
                  <c:v>1</c:v>
                </c:pt>
                <c:pt idx="5624">
                  <c:v>1</c:v>
                </c:pt>
                <c:pt idx="5625">
                  <c:v>1</c:v>
                </c:pt>
                <c:pt idx="5626">
                  <c:v>1</c:v>
                </c:pt>
                <c:pt idx="5627">
                  <c:v>1</c:v>
                </c:pt>
                <c:pt idx="5628">
                  <c:v>1</c:v>
                </c:pt>
                <c:pt idx="5629">
                  <c:v>1</c:v>
                </c:pt>
                <c:pt idx="5630">
                  <c:v>1</c:v>
                </c:pt>
                <c:pt idx="5631">
                  <c:v>1</c:v>
                </c:pt>
                <c:pt idx="5632">
                  <c:v>1</c:v>
                </c:pt>
                <c:pt idx="5633">
                  <c:v>1</c:v>
                </c:pt>
                <c:pt idx="5634">
                  <c:v>1</c:v>
                </c:pt>
                <c:pt idx="5635">
                  <c:v>1</c:v>
                </c:pt>
                <c:pt idx="5636">
                  <c:v>1</c:v>
                </c:pt>
                <c:pt idx="5637">
                  <c:v>1</c:v>
                </c:pt>
                <c:pt idx="5638">
                  <c:v>1</c:v>
                </c:pt>
                <c:pt idx="5639">
                  <c:v>1</c:v>
                </c:pt>
                <c:pt idx="5640">
                  <c:v>1</c:v>
                </c:pt>
                <c:pt idx="5641">
                  <c:v>1</c:v>
                </c:pt>
                <c:pt idx="5642">
                  <c:v>1</c:v>
                </c:pt>
                <c:pt idx="5643">
                  <c:v>1</c:v>
                </c:pt>
                <c:pt idx="5644">
                  <c:v>1</c:v>
                </c:pt>
                <c:pt idx="5645">
                  <c:v>1</c:v>
                </c:pt>
                <c:pt idx="5646">
                  <c:v>1</c:v>
                </c:pt>
                <c:pt idx="5647">
                  <c:v>1</c:v>
                </c:pt>
                <c:pt idx="5648">
                  <c:v>1</c:v>
                </c:pt>
                <c:pt idx="5649">
                  <c:v>1</c:v>
                </c:pt>
                <c:pt idx="5650">
                  <c:v>1</c:v>
                </c:pt>
                <c:pt idx="5651">
                  <c:v>1</c:v>
                </c:pt>
                <c:pt idx="5652">
                  <c:v>1</c:v>
                </c:pt>
                <c:pt idx="5653">
                  <c:v>1</c:v>
                </c:pt>
                <c:pt idx="5654">
                  <c:v>1</c:v>
                </c:pt>
                <c:pt idx="5655">
                  <c:v>1</c:v>
                </c:pt>
                <c:pt idx="5656">
                  <c:v>1</c:v>
                </c:pt>
                <c:pt idx="5657">
                  <c:v>1</c:v>
                </c:pt>
                <c:pt idx="5658">
                  <c:v>1</c:v>
                </c:pt>
                <c:pt idx="5659">
                  <c:v>1</c:v>
                </c:pt>
                <c:pt idx="5660">
                  <c:v>1</c:v>
                </c:pt>
                <c:pt idx="5661">
                  <c:v>1</c:v>
                </c:pt>
                <c:pt idx="5662">
                  <c:v>1</c:v>
                </c:pt>
                <c:pt idx="5663">
                  <c:v>1</c:v>
                </c:pt>
                <c:pt idx="5664">
                  <c:v>1</c:v>
                </c:pt>
                <c:pt idx="5665">
                  <c:v>1</c:v>
                </c:pt>
                <c:pt idx="5666">
                  <c:v>1</c:v>
                </c:pt>
                <c:pt idx="5667">
                  <c:v>1</c:v>
                </c:pt>
                <c:pt idx="5668">
                  <c:v>1</c:v>
                </c:pt>
                <c:pt idx="5669">
                  <c:v>1</c:v>
                </c:pt>
                <c:pt idx="5670">
                  <c:v>1</c:v>
                </c:pt>
                <c:pt idx="5671">
                  <c:v>1</c:v>
                </c:pt>
                <c:pt idx="5672">
                  <c:v>1</c:v>
                </c:pt>
                <c:pt idx="5673">
                  <c:v>1</c:v>
                </c:pt>
                <c:pt idx="5674">
                  <c:v>1</c:v>
                </c:pt>
                <c:pt idx="5675">
                  <c:v>1</c:v>
                </c:pt>
                <c:pt idx="5676">
                  <c:v>1</c:v>
                </c:pt>
                <c:pt idx="5677">
                  <c:v>1</c:v>
                </c:pt>
                <c:pt idx="5678">
                  <c:v>1</c:v>
                </c:pt>
                <c:pt idx="5679">
                  <c:v>1</c:v>
                </c:pt>
                <c:pt idx="5680">
                  <c:v>1</c:v>
                </c:pt>
                <c:pt idx="5681">
                  <c:v>1</c:v>
                </c:pt>
                <c:pt idx="5682">
                  <c:v>1</c:v>
                </c:pt>
                <c:pt idx="5683">
                  <c:v>1</c:v>
                </c:pt>
                <c:pt idx="5684">
                  <c:v>1</c:v>
                </c:pt>
                <c:pt idx="5685">
                  <c:v>1</c:v>
                </c:pt>
                <c:pt idx="5686">
                  <c:v>1</c:v>
                </c:pt>
                <c:pt idx="5687">
                  <c:v>1</c:v>
                </c:pt>
                <c:pt idx="5688">
                  <c:v>1</c:v>
                </c:pt>
                <c:pt idx="5689">
                  <c:v>1</c:v>
                </c:pt>
                <c:pt idx="5690">
                  <c:v>1</c:v>
                </c:pt>
                <c:pt idx="5691">
                  <c:v>1</c:v>
                </c:pt>
                <c:pt idx="5692">
                  <c:v>1</c:v>
                </c:pt>
                <c:pt idx="5693">
                  <c:v>1</c:v>
                </c:pt>
                <c:pt idx="5694">
                  <c:v>1</c:v>
                </c:pt>
                <c:pt idx="5695">
                  <c:v>1</c:v>
                </c:pt>
                <c:pt idx="5696">
                  <c:v>1</c:v>
                </c:pt>
                <c:pt idx="5697">
                  <c:v>1</c:v>
                </c:pt>
                <c:pt idx="5698">
                  <c:v>1</c:v>
                </c:pt>
                <c:pt idx="5699">
                  <c:v>1</c:v>
                </c:pt>
                <c:pt idx="5700">
                  <c:v>1</c:v>
                </c:pt>
                <c:pt idx="5701">
                  <c:v>1</c:v>
                </c:pt>
                <c:pt idx="5702">
                  <c:v>1</c:v>
                </c:pt>
                <c:pt idx="5703">
                  <c:v>1</c:v>
                </c:pt>
                <c:pt idx="5704">
                  <c:v>1</c:v>
                </c:pt>
                <c:pt idx="5705">
                  <c:v>1</c:v>
                </c:pt>
                <c:pt idx="5706">
                  <c:v>1</c:v>
                </c:pt>
                <c:pt idx="5707">
                  <c:v>1</c:v>
                </c:pt>
                <c:pt idx="5708">
                  <c:v>1</c:v>
                </c:pt>
                <c:pt idx="5709">
                  <c:v>1</c:v>
                </c:pt>
                <c:pt idx="5710">
                  <c:v>1</c:v>
                </c:pt>
                <c:pt idx="5711">
                  <c:v>1</c:v>
                </c:pt>
                <c:pt idx="5712">
                  <c:v>1</c:v>
                </c:pt>
                <c:pt idx="5713">
                  <c:v>1</c:v>
                </c:pt>
                <c:pt idx="5714">
                  <c:v>1</c:v>
                </c:pt>
                <c:pt idx="5715">
                  <c:v>1</c:v>
                </c:pt>
                <c:pt idx="5716">
                  <c:v>1</c:v>
                </c:pt>
                <c:pt idx="5717">
                  <c:v>1</c:v>
                </c:pt>
                <c:pt idx="5718">
                  <c:v>1</c:v>
                </c:pt>
                <c:pt idx="5719">
                  <c:v>1</c:v>
                </c:pt>
                <c:pt idx="5720">
                  <c:v>1</c:v>
                </c:pt>
                <c:pt idx="5721">
                  <c:v>1</c:v>
                </c:pt>
                <c:pt idx="5722">
                  <c:v>1</c:v>
                </c:pt>
                <c:pt idx="5723">
                  <c:v>1</c:v>
                </c:pt>
                <c:pt idx="5724">
                  <c:v>1</c:v>
                </c:pt>
                <c:pt idx="5725">
                  <c:v>1</c:v>
                </c:pt>
                <c:pt idx="5726">
                  <c:v>1</c:v>
                </c:pt>
                <c:pt idx="5727">
                  <c:v>1</c:v>
                </c:pt>
                <c:pt idx="5728">
                  <c:v>1</c:v>
                </c:pt>
                <c:pt idx="5729">
                  <c:v>1</c:v>
                </c:pt>
                <c:pt idx="5730">
                  <c:v>1</c:v>
                </c:pt>
                <c:pt idx="5731">
                  <c:v>1</c:v>
                </c:pt>
                <c:pt idx="5732">
                  <c:v>1</c:v>
                </c:pt>
                <c:pt idx="5733">
                  <c:v>1</c:v>
                </c:pt>
                <c:pt idx="5734">
                  <c:v>1</c:v>
                </c:pt>
                <c:pt idx="5735">
                  <c:v>1</c:v>
                </c:pt>
                <c:pt idx="5736">
                  <c:v>1</c:v>
                </c:pt>
                <c:pt idx="5737">
                  <c:v>1</c:v>
                </c:pt>
                <c:pt idx="5738">
                  <c:v>1</c:v>
                </c:pt>
                <c:pt idx="5739">
                  <c:v>1</c:v>
                </c:pt>
                <c:pt idx="5740">
                  <c:v>1</c:v>
                </c:pt>
                <c:pt idx="5741">
                  <c:v>1</c:v>
                </c:pt>
                <c:pt idx="5742">
                  <c:v>1</c:v>
                </c:pt>
                <c:pt idx="5743">
                  <c:v>1</c:v>
                </c:pt>
                <c:pt idx="5744">
                  <c:v>1</c:v>
                </c:pt>
                <c:pt idx="5745">
                  <c:v>1</c:v>
                </c:pt>
                <c:pt idx="5746">
                  <c:v>1</c:v>
                </c:pt>
                <c:pt idx="5747">
                  <c:v>1</c:v>
                </c:pt>
                <c:pt idx="5748">
                  <c:v>1</c:v>
                </c:pt>
                <c:pt idx="5749">
                  <c:v>1</c:v>
                </c:pt>
                <c:pt idx="5750">
                  <c:v>1</c:v>
                </c:pt>
                <c:pt idx="5751">
                  <c:v>1</c:v>
                </c:pt>
                <c:pt idx="5752">
                  <c:v>1</c:v>
                </c:pt>
                <c:pt idx="5753">
                  <c:v>1</c:v>
                </c:pt>
                <c:pt idx="5754">
                  <c:v>1</c:v>
                </c:pt>
                <c:pt idx="5755">
                  <c:v>1</c:v>
                </c:pt>
                <c:pt idx="5756">
                  <c:v>1</c:v>
                </c:pt>
                <c:pt idx="5757">
                  <c:v>1</c:v>
                </c:pt>
                <c:pt idx="5758">
                  <c:v>1</c:v>
                </c:pt>
                <c:pt idx="5759">
                  <c:v>1</c:v>
                </c:pt>
                <c:pt idx="5760">
                  <c:v>1</c:v>
                </c:pt>
                <c:pt idx="5761">
                  <c:v>1</c:v>
                </c:pt>
                <c:pt idx="5762">
                  <c:v>1</c:v>
                </c:pt>
                <c:pt idx="5763">
                  <c:v>1</c:v>
                </c:pt>
                <c:pt idx="5764">
                  <c:v>1</c:v>
                </c:pt>
                <c:pt idx="5765">
                  <c:v>1</c:v>
                </c:pt>
                <c:pt idx="5766">
                  <c:v>1</c:v>
                </c:pt>
                <c:pt idx="5767">
                  <c:v>1</c:v>
                </c:pt>
                <c:pt idx="5768">
                  <c:v>1</c:v>
                </c:pt>
                <c:pt idx="5769">
                  <c:v>1</c:v>
                </c:pt>
                <c:pt idx="5770">
                  <c:v>1</c:v>
                </c:pt>
                <c:pt idx="5771">
                  <c:v>1</c:v>
                </c:pt>
                <c:pt idx="5772">
                  <c:v>1</c:v>
                </c:pt>
                <c:pt idx="5773">
                  <c:v>1</c:v>
                </c:pt>
                <c:pt idx="5774">
                  <c:v>1</c:v>
                </c:pt>
                <c:pt idx="5775">
                  <c:v>1</c:v>
                </c:pt>
                <c:pt idx="5776">
                  <c:v>1</c:v>
                </c:pt>
                <c:pt idx="5777">
                  <c:v>1</c:v>
                </c:pt>
                <c:pt idx="5778">
                  <c:v>1</c:v>
                </c:pt>
                <c:pt idx="5779">
                  <c:v>1</c:v>
                </c:pt>
                <c:pt idx="5780">
                  <c:v>1</c:v>
                </c:pt>
                <c:pt idx="5781">
                  <c:v>1</c:v>
                </c:pt>
                <c:pt idx="5782">
                  <c:v>1</c:v>
                </c:pt>
                <c:pt idx="5783">
                  <c:v>1</c:v>
                </c:pt>
                <c:pt idx="5784">
                  <c:v>1</c:v>
                </c:pt>
                <c:pt idx="5785">
                  <c:v>1</c:v>
                </c:pt>
                <c:pt idx="5786">
                  <c:v>1</c:v>
                </c:pt>
                <c:pt idx="5787">
                  <c:v>1</c:v>
                </c:pt>
                <c:pt idx="5788">
                  <c:v>1</c:v>
                </c:pt>
                <c:pt idx="5789">
                  <c:v>1</c:v>
                </c:pt>
                <c:pt idx="5790">
                  <c:v>1</c:v>
                </c:pt>
                <c:pt idx="5791">
                  <c:v>1</c:v>
                </c:pt>
                <c:pt idx="5792">
                  <c:v>1</c:v>
                </c:pt>
                <c:pt idx="5793">
                  <c:v>1</c:v>
                </c:pt>
                <c:pt idx="5794">
                  <c:v>1</c:v>
                </c:pt>
                <c:pt idx="5795">
                  <c:v>1</c:v>
                </c:pt>
                <c:pt idx="5796">
                  <c:v>1</c:v>
                </c:pt>
                <c:pt idx="5797">
                  <c:v>1</c:v>
                </c:pt>
                <c:pt idx="5798">
                  <c:v>1</c:v>
                </c:pt>
                <c:pt idx="5799">
                  <c:v>1</c:v>
                </c:pt>
                <c:pt idx="5800">
                  <c:v>1</c:v>
                </c:pt>
                <c:pt idx="5801">
                  <c:v>1</c:v>
                </c:pt>
                <c:pt idx="5802">
                  <c:v>1</c:v>
                </c:pt>
                <c:pt idx="5803">
                  <c:v>1</c:v>
                </c:pt>
                <c:pt idx="5804">
                  <c:v>1</c:v>
                </c:pt>
                <c:pt idx="5805">
                  <c:v>1</c:v>
                </c:pt>
                <c:pt idx="5806">
                  <c:v>1</c:v>
                </c:pt>
                <c:pt idx="5807">
                  <c:v>1</c:v>
                </c:pt>
                <c:pt idx="5808">
                  <c:v>1</c:v>
                </c:pt>
                <c:pt idx="5809">
                  <c:v>1</c:v>
                </c:pt>
                <c:pt idx="5810">
                  <c:v>1</c:v>
                </c:pt>
                <c:pt idx="5811">
                  <c:v>1</c:v>
                </c:pt>
                <c:pt idx="5812">
                  <c:v>1</c:v>
                </c:pt>
                <c:pt idx="5813">
                  <c:v>1</c:v>
                </c:pt>
                <c:pt idx="5814">
                  <c:v>1</c:v>
                </c:pt>
                <c:pt idx="5815">
                  <c:v>1</c:v>
                </c:pt>
                <c:pt idx="5816">
                  <c:v>1</c:v>
                </c:pt>
                <c:pt idx="5817">
                  <c:v>1</c:v>
                </c:pt>
                <c:pt idx="5818">
                  <c:v>1</c:v>
                </c:pt>
                <c:pt idx="5819">
                  <c:v>1</c:v>
                </c:pt>
                <c:pt idx="5820">
                  <c:v>1</c:v>
                </c:pt>
                <c:pt idx="5821">
                  <c:v>1</c:v>
                </c:pt>
                <c:pt idx="5822">
                  <c:v>1</c:v>
                </c:pt>
                <c:pt idx="5823">
                  <c:v>1</c:v>
                </c:pt>
                <c:pt idx="5824">
                  <c:v>1</c:v>
                </c:pt>
                <c:pt idx="5825">
                  <c:v>1</c:v>
                </c:pt>
                <c:pt idx="5826">
                  <c:v>1</c:v>
                </c:pt>
                <c:pt idx="5827">
                  <c:v>1</c:v>
                </c:pt>
                <c:pt idx="5828">
                  <c:v>1</c:v>
                </c:pt>
                <c:pt idx="5829">
                  <c:v>1</c:v>
                </c:pt>
                <c:pt idx="5830">
                  <c:v>1</c:v>
                </c:pt>
                <c:pt idx="5831">
                  <c:v>1</c:v>
                </c:pt>
                <c:pt idx="5832">
                  <c:v>1</c:v>
                </c:pt>
                <c:pt idx="5833">
                  <c:v>1</c:v>
                </c:pt>
                <c:pt idx="5834">
                  <c:v>1</c:v>
                </c:pt>
                <c:pt idx="5835">
                  <c:v>1</c:v>
                </c:pt>
                <c:pt idx="5836">
                  <c:v>1</c:v>
                </c:pt>
                <c:pt idx="5837">
                  <c:v>1</c:v>
                </c:pt>
                <c:pt idx="5838">
                  <c:v>1</c:v>
                </c:pt>
                <c:pt idx="5839">
                  <c:v>1</c:v>
                </c:pt>
                <c:pt idx="5840">
                  <c:v>1</c:v>
                </c:pt>
                <c:pt idx="5841">
                  <c:v>1</c:v>
                </c:pt>
                <c:pt idx="5842">
                  <c:v>1</c:v>
                </c:pt>
                <c:pt idx="5843">
                  <c:v>1</c:v>
                </c:pt>
                <c:pt idx="5844">
                  <c:v>1</c:v>
                </c:pt>
                <c:pt idx="5845">
                  <c:v>1</c:v>
                </c:pt>
                <c:pt idx="5846">
                  <c:v>1</c:v>
                </c:pt>
                <c:pt idx="5847">
                  <c:v>1</c:v>
                </c:pt>
                <c:pt idx="5848">
                  <c:v>1</c:v>
                </c:pt>
                <c:pt idx="5849">
                  <c:v>1</c:v>
                </c:pt>
                <c:pt idx="5850">
                  <c:v>1</c:v>
                </c:pt>
                <c:pt idx="5851">
                  <c:v>1</c:v>
                </c:pt>
                <c:pt idx="5852">
                  <c:v>1</c:v>
                </c:pt>
                <c:pt idx="5853">
                  <c:v>1</c:v>
                </c:pt>
                <c:pt idx="5854">
                  <c:v>1</c:v>
                </c:pt>
                <c:pt idx="5855">
                  <c:v>1</c:v>
                </c:pt>
                <c:pt idx="5856">
                  <c:v>1</c:v>
                </c:pt>
                <c:pt idx="5857">
                  <c:v>1</c:v>
                </c:pt>
                <c:pt idx="5858">
                  <c:v>1</c:v>
                </c:pt>
                <c:pt idx="5859">
                  <c:v>1</c:v>
                </c:pt>
                <c:pt idx="5860">
                  <c:v>1</c:v>
                </c:pt>
                <c:pt idx="5861">
                  <c:v>1</c:v>
                </c:pt>
                <c:pt idx="5862">
                  <c:v>1</c:v>
                </c:pt>
                <c:pt idx="5863">
                  <c:v>1</c:v>
                </c:pt>
                <c:pt idx="5864">
                  <c:v>1</c:v>
                </c:pt>
                <c:pt idx="5865">
                  <c:v>1</c:v>
                </c:pt>
                <c:pt idx="5866">
                  <c:v>1</c:v>
                </c:pt>
                <c:pt idx="5867">
                  <c:v>1</c:v>
                </c:pt>
                <c:pt idx="5868">
                  <c:v>1</c:v>
                </c:pt>
                <c:pt idx="5869">
                  <c:v>1</c:v>
                </c:pt>
                <c:pt idx="5870">
                  <c:v>1</c:v>
                </c:pt>
                <c:pt idx="5871">
                  <c:v>1</c:v>
                </c:pt>
                <c:pt idx="5872">
                  <c:v>1</c:v>
                </c:pt>
                <c:pt idx="5873">
                  <c:v>1</c:v>
                </c:pt>
                <c:pt idx="5874">
                  <c:v>1</c:v>
                </c:pt>
                <c:pt idx="5875">
                  <c:v>1</c:v>
                </c:pt>
                <c:pt idx="5876">
                  <c:v>1</c:v>
                </c:pt>
                <c:pt idx="5877">
                  <c:v>1</c:v>
                </c:pt>
                <c:pt idx="5878">
                  <c:v>1</c:v>
                </c:pt>
                <c:pt idx="5879">
                  <c:v>1</c:v>
                </c:pt>
                <c:pt idx="5880">
                  <c:v>1</c:v>
                </c:pt>
                <c:pt idx="5881">
                  <c:v>1</c:v>
                </c:pt>
                <c:pt idx="5882">
                  <c:v>1</c:v>
                </c:pt>
                <c:pt idx="5883">
                  <c:v>1</c:v>
                </c:pt>
                <c:pt idx="5884">
                  <c:v>1</c:v>
                </c:pt>
                <c:pt idx="5885">
                  <c:v>1</c:v>
                </c:pt>
                <c:pt idx="5886">
                  <c:v>1</c:v>
                </c:pt>
                <c:pt idx="5887">
                  <c:v>1</c:v>
                </c:pt>
                <c:pt idx="5888">
                  <c:v>1</c:v>
                </c:pt>
                <c:pt idx="5889">
                  <c:v>1</c:v>
                </c:pt>
                <c:pt idx="5890">
                  <c:v>1</c:v>
                </c:pt>
                <c:pt idx="5891">
                  <c:v>1</c:v>
                </c:pt>
                <c:pt idx="5892">
                  <c:v>1</c:v>
                </c:pt>
                <c:pt idx="5893">
                  <c:v>1</c:v>
                </c:pt>
                <c:pt idx="5894">
                  <c:v>1</c:v>
                </c:pt>
                <c:pt idx="5895">
                  <c:v>1</c:v>
                </c:pt>
                <c:pt idx="5896">
                  <c:v>1</c:v>
                </c:pt>
                <c:pt idx="5897">
                  <c:v>1</c:v>
                </c:pt>
                <c:pt idx="5898">
                  <c:v>1</c:v>
                </c:pt>
                <c:pt idx="5899">
                  <c:v>1</c:v>
                </c:pt>
                <c:pt idx="5900">
                  <c:v>1</c:v>
                </c:pt>
                <c:pt idx="5901">
                  <c:v>1</c:v>
                </c:pt>
                <c:pt idx="5902">
                  <c:v>1</c:v>
                </c:pt>
                <c:pt idx="5903">
                  <c:v>1</c:v>
                </c:pt>
                <c:pt idx="5904">
                  <c:v>1</c:v>
                </c:pt>
                <c:pt idx="5905">
                  <c:v>1</c:v>
                </c:pt>
                <c:pt idx="5906">
                  <c:v>1</c:v>
                </c:pt>
                <c:pt idx="5907">
                  <c:v>1</c:v>
                </c:pt>
                <c:pt idx="5908">
                  <c:v>1</c:v>
                </c:pt>
                <c:pt idx="5909">
                  <c:v>1</c:v>
                </c:pt>
                <c:pt idx="5910">
                  <c:v>1</c:v>
                </c:pt>
                <c:pt idx="5911">
                  <c:v>1</c:v>
                </c:pt>
                <c:pt idx="5912">
                  <c:v>1</c:v>
                </c:pt>
                <c:pt idx="5913">
                  <c:v>1</c:v>
                </c:pt>
                <c:pt idx="5914">
                  <c:v>1</c:v>
                </c:pt>
                <c:pt idx="5915">
                  <c:v>1</c:v>
                </c:pt>
                <c:pt idx="5916">
                  <c:v>1</c:v>
                </c:pt>
                <c:pt idx="5917">
                  <c:v>1</c:v>
                </c:pt>
                <c:pt idx="5918">
                  <c:v>1</c:v>
                </c:pt>
                <c:pt idx="5919">
                  <c:v>1</c:v>
                </c:pt>
                <c:pt idx="5920">
                  <c:v>1</c:v>
                </c:pt>
                <c:pt idx="5921">
                  <c:v>1</c:v>
                </c:pt>
                <c:pt idx="5922">
                  <c:v>1</c:v>
                </c:pt>
                <c:pt idx="5923">
                  <c:v>1</c:v>
                </c:pt>
                <c:pt idx="5924">
                  <c:v>1</c:v>
                </c:pt>
                <c:pt idx="5925">
                  <c:v>1</c:v>
                </c:pt>
                <c:pt idx="5926">
                  <c:v>1</c:v>
                </c:pt>
                <c:pt idx="5927">
                  <c:v>1</c:v>
                </c:pt>
                <c:pt idx="5928">
                  <c:v>1</c:v>
                </c:pt>
                <c:pt idx="5929">
                  <c:v>1</c:v>
                </c:pt>
                <c:pt idx="5930">
                  <c:v>1</c:v>
                </c:pt>
                <c:pt idx="5931">
                  <c:v>1</c:v>
                </c:pt>
                <c:pt idx="5932">
                  <c:v>1</c:v>
                </c:pt>
                <c:pt idx="5933">
                  <c:v>1</c:v>
                </c:pt>
                <c:pt idx="5934">
                  <c:v>1</c:v>
                </c:pt>
                <c:pt idx="5935">
                  <c:v>1</c:v>
                </c:pt>
                <c:pt idx="5936">
                  <c:v>1</c:v>
                </c:pt>
                <c:pt idx="5937">
                  <c:v>1</c:v>
                </c:pt>
                <c:pt idx="5938">
                  <c:v>1</c:v>
                </c:pt>
                <c:pt idx="5939">
                  <c:v>1</c:v>
                </c:pt>
                <c:pt idx="5940">
                  <c:v>1</c:v>
                </c:pt>
                <c:pt idx="5941">
                  <c:v>1</c:v>
                </c:pt>
                <c:pt idx="5942">
                  <c:v>1</c:v>
                </c:pt>
                <c:pt idx="5943">
                  <c:v>1</c:v>
                </c:pt>
                <c:pt idx="5944">
                  <c:v>1</c:v>
                </c:pt>
                <c:pt idx="5945">
                  <c:v>1</c:v>
                </c:pt>
                <c:pt idx="5946">
                  <c:v>1</c:v>
                </c:pt>
                <c:pt idx="5947">
                  <c:v>1</c:v>
                </c:pt>
                <c:pt idx="5948">
                  <c:v>1</c:v>
                </c:pt>
                <c:pt idx="5949">
                  <c:v>1</c:v>
                </c:pt>
                <c:pt idx="5950">
                  <c:v>1</c:v>
                </c:pt>
                <c:pt idx="5951">
                  <c:v>1</c:v>
                </c:pt>
                <c:pt idx="5952">
                  <c:v>1</c:v>
                </c:pt>
                <c:pt idx="5953">
                  <c:v>1</c:v>
                </c:pt>
                <c:pt idx="5954">
                  <c:v>1</c:v>
                </c:pt>
                <c:pt idx="5955">
                  <c:v>1</c:v>
                </c:pt>
                <c:pt idx="5956">
                  <c:v>1</c:v>
                </c:pt>
                <c:pt idx="5957">
                  <c:v>1</c:v>
                </c:pt>
                <c:pt idx="5958">
                  <c:v>1</c:v>
                </c:pt>
                <c:pt idx="5959">
                  <c:v>1</c:v>
                </c:pt>
                <c:pt idx="5960">
                  <c:v>1</c:v>
                </c:pt>
                <c:pt idx="5961">
                  <c:v>1</c:v>
                </c:pt>
                <c:pt idx="5962">
                  <c:v>1</c:v>
                </c:pt>
                <c:pt idx="5963">
                  <c:v>1</c:v>
                </c:pt>
                <c:pt idx="5964">
                  <c:v>1</c:v>
                </c:pt>
                <c:pt idx="5965">
                  <c:v>1</c:v>
                </c:pt>
                <c:pt idx="5966">
                  <c:v>1</c:v>
                </c:pt>
                <c:pt idx="5967">
                  <c:v>1</c:v>
                </c:pt>
                <c:pt idx="5968">
                  <c:v>1</c:v>
                </c:pt>
                <c:pt idx="5969">
                  <c:v>1</c:v>
                </c:pt>
                <c:pt idx="5970">
                  <c:v>1</c:v>
                </c:pt>
                <c:pt idx="5971">
                  <c:v>1</c:v>
                </c:pt>
                <c:pt idx="5972">
                  <c:v>1</c:v>
                </c:pt>
                <c:pt idx="5973">
                  <c:v>1</c:v>
                </c:pt>
                <c:pt idx="5974">
                  <c:v>1</c:v>
                </c:pt>
                <c:pt idx="5975">
                  <c:v>1</c:v>
                </c:pt>
                <c:pt idx="5976">
                  <c:v>1</c:v>
                </c:pt>
                <c:pt idx="5977">
                  <c:v>1</c:v>
                </c:pt>
                <c:pt idx="5978">
                  <c:v>1</c:v>
                </c:pt>
                <c:pt idx="5979">
                  <c:v>1</c:v>
                </c:pt>
                <c:pt idx="5980">
                  <c:v>1</c:v>
                </c:pt>
                <c:pt idx="5981">
                  <c:v>1</c:v>
                </c:pt>
                <c:pt idx="5982">
                  <c:v>1</c:v>
                </c:pt>
                <c:pt idx="5983">
                  <c:v>1</c:v>
                </c:pt>
                <c:pt idx="5984">
                  <c:v>1</c:v>
                </c:pt>
                <c:pt idx="5985">
                  <c:v>1</c:v>
                </c:pt>
                <c:pt idx="5986">
                  <c:v>1</c:v>
                </c:pt>
                <c:pt idx="5987">
                  <c:v>1</c:v>
                </c:pt>
                <c:pt idx="5988">
                  <c:v>1</c:v>
                </c:pt>
                <c:pt idx="5989">
                  <c:v>1</c:v>
                </c:pt>
                <c:pt idx="5990">
                  <c:v>1</c:v>
                </c:pt>
                <c:pt idx="5991">
                  <c:v>1</c:v>
                </c:pt>
                <c:pt idx="5992">
                  <c:v>1</c:v>
                </c:pt>
                <c:pt idx="5993">
                  <c:v>1</c:v>
                </c:pt>
                <c:pt idx="5994">
                  <c:v>1</c:v>
                </c:pt>
                <c:pt idx="5995">
                  <c:v>1</c:v>
                </c:pt>
                <c:pt idx="5996">
                  <c:v>1</c:v>
                </c:pt>
                <c:pt idx="5997">
                  <c:v>1</c:v>
                </c:pt>
                <c:pt idx="5998">
                  <c:v>1</c:v>
                </c:pt>
                <c:pt idx="5999">
                  <c:v>1</c:v>
                </c:pt>
                <c:pt idx="6000">
                  <c:v>1</c:v>
                </c:pt>
                <c:pt idx="6001">
                  <c:v>1</c:v>
                </c:pt>
              </c:numCache>
            </c:numRef>
          </c:yVal>
          <c:smooth val="1"/>
          <c:extLst>
            <c:ext xmlns:c16="http://schemas.microsoft.com/office/drawing/2014/chart" uri="{C3380CC4-5D6E-409C-BE32-E72D297353CC}">
              <c16:uniqueId val="{00000001-D1B3-45D5-8A23-5761380D8453}"/>
            </c:ext>
          </c:extLst>
        </c:ser>
        <c:ser>
          <c:idx val="1"/>
          <c:order val="3"/>
          <c:tx>
            <c:v>OpenFace [0.973]</c:v>
          </c:tx>
          <c:marker>
            <c:symbol val="none"/>
          </c:marker>
          <c:xVal>
            <c:numRef>
              <c:f>Sheet1!$E:$E</c:f>
              <c:numCache>
                <c:formatCode>General</c:formatCode>
                <c:ptCount val="1048576"/>
                <c:pt idx="0">
                  <c:v>0</c:v>
                </c:pt>
                <c:pt idx="1">
                  <c:v>1.0010010010000001E-3</c:v>
                </c:pt>
                <c:pt idx="2">
                  <c:v>2.0020020020000001E-3</c:v>
                </c:pt>
                <c:pt idx="3">
                  <c:v>3.0030030030000002E-3</c:v>
                </c:pt>
                <c:pt idx="4">
                  <c:v>4.0040040040000002E-3</c:v>
                </c:pt>
                <c:pt idx="5">
                  <c:v>5.0050050050100001E-3</c:v>
                </c:pt>
                <c:pt idx="6">
                  <c:v>6.0060060060100002E-3</c:v>
                </c:pt>
                <c:pt idx="7">
                  <c:v>7.0070070070100002E-3</c:v>
                </c:pt>
                <c:pt idx="8">
                  <c:v>8.0080080080099994E-3</c:v>
                </c:pt>
                <c:pt idx="9">
                  <c:v>9.0090090090099995E-3</c:v>
                </c:pt>
                <c:pt idx="10">
                  <c:v>1.0010010010000001E-2</c:v>
                </c:pt>
                <c:pt idx="11">
                  <c:v>1.1011011011000001E-2</c:v>
                </c:pt>
                <c:pt idx="12">
                  <c:v>1.2012012012000001E-2</c:v>
                </c:pt>
                <c:pt idx="13">
                  <c:v>1.3013013013000001E-2</c:v>
                </c:pt>
                <c:pt idx="14">
                  <c:v>1.4014014014000001E-2</c:v>
                </c:pt>
                <c:pt idx="15">
                  <c:v>1.5015015015000001E-2</c:v>
                </c:pt>
                <c:pt idx="16">
                  <c:v>1.6016016016000001E-2</c:v>
                </c:pt>
                <c:pt idx="17">
                  <c:v>1.7017017017000001E-2</c:v>
                </c:pt>
                <c:pt idx="18">
                  <c:v>1.8018018018000001E-2</c:v>
                </c:pt>
                <c:pt idx="19">
                  <c:v>1.9019019019000001E-2</c:v>
                </c:pt>
                <c:pt idx="20">
                  <c:v>2.0020020020000001E-2</c:v>
                </c:pt>
                <c:pt idx="21">
                  <c:v>2.1021021021000001E-2</c:v>
                </c:pt>
                <c:pt idx="22">
                  <c:v>2.2022022022000001E-2</c:v>
                </c:pt>
                <c:pt idx="23">
                  <c:v>2.3023023023000001E-2</c:v>
                </c:pt>
                <c:pt idx="24">
                  <c:v>2.4024024024000001E-2</c:v>
                </c:pt>
                <c:pt idx="25">
                  <c:v>2.5025025025000001E-2</c:v>
                </c:pt>
                <c:pt idx="26">
                  <c:v>2.6026026026000001E-2</c:v>
                </c:pt>
                <c:pt idx="27">
                  <c:v>2.7027027027000002E-2</c:v>
                </c:pt>
                <c:pt idx="28">
                  <c:v>2.8028028028000002E-2</c:v>
                </c:pt>
                <c:pt idx="29">
                  <c:v>2.9029029029000002E-2</c:v>
                </c:pt>
                <c:pt idx="30">
                  <c:v>3.0030030030000002E-2</c:v>
                </c:pt>
                <c:pt idx="31">
                  <c:v>3.1031031030999998E-2</c:v>
                </c:pt>
                <c:pt idx="32">
                  <c:v>3.2032032032000002E-2</c:v>
                </c:pt>
                <c:pt idx="33">
                  <c:v>3.3033033033000002E-2</c:v>
                </c:pt>
                <c:pt idx="34">
                  <c:v>3.4034034034000002E-2</c:v>
                </c:pt>
                <c:pt idx="35">
                  <c:v>3.5035035035000002E-2</c:v>
                </c:pt>
                <c:pt idx="36">
                  <c:v>3.6036036036000002E-2</c:v>
                </c:pt>
                <c:pt idx="37">
                  <c:v>3.7037037037000002E-2</c:v>
                </c:pt>
                <c:pt idx="38">
                  <c:v>3.8038038038000002E-2</c:v>
                </c:pt>
                <c:pt idx="39">
                  <c:v>3.9039039039000002E-2</c:v>
                </c:pt>
                <c:pt idx="40">
                  <c:v>4.0040040040000002E-2</c:v>
                </c:pt>
                <c:pt idx="41">
                  <c:v>4.1041041041000002E-2</c:v>
                </c:pt>
                <c:pt idx="42">
                  <c:v>4.2042042042000002E-2</c:v>
                </c:pt>
                <c:pt idx="43">
                  <c:v>4.3043043043000002E-2</c:v>
                </c:pt>
                <c:pt idx="44">
                  <c:v>4.4044044044000003E-2</c:v>
                </c:pt>
                <c:pt idx="45">
                  <c:v>4.5045045045000003E-2</c:v>
                </c:pt>
                <c:pt idx="46">
                  <c:v>4.6046046046000003E-2</c:v>
                </c:pt>
                <c:pt idx="47">
                  <c:v>4.7047047047000003E-2</c:v>
                </c:pt>
                <c:pt idx="48">
                  <c:v>4.8048048048000003E-2</c:v>
                </c:pt>
                <c:pt idx="49">
                  <c:v>4.9049049049000003E-2</c:v>
                </c:pt>
                <c:pt idx="50">
                  <c:v>5.0050050050099999E-2</c:v>
                </c:pt>
                <c:pt idx="51">
                  <c:v>5.1051051051099999E-2</c:v>
                </c:pt>
                <c:pt idx="52">
                  <c:v>5.2052052052099999E-2</c:v>
                </c:pt>
                <c:pt idx="53">
                  <c:v>5.3053053053099999E-2</c:v>
                </c:pt>
                <c:pt idx="54">
                  <c:v>5.4054054054099999E-2</c:v>
                </c:pt>
                <c:pt idx="55">
                  <c:v>5.50550550551E-2</c:v>
                </c:pt>
                <c:pt idx="56">
                  <c:v>5.60560560561E-2</c:v>
                </c:pt>
                <c:pt idx="57">
                  <c:v>5.70570570571E-2</c:v>
                </c:pt>
                <c:pt idx="58">
                  <c:v>5.80580580581E-2</c:v>
                </c:pt>
                <c:pt idx="59">
                  <c:v>5.90590590591E-2</c:v>
                </c:pt>
                <c:pt idx="60">
                  <c:v>6.00600600601E-2</c:v>
                </c:pt>
                <c:pt idx="61">
                  <c:v>6.10610610611E-2</c:v>
                </c:pt>
                <c:pt idx="62">
                  <c:v>6.20620620621E-2</c:v>
                </c:pt>
                <c:pt idx="63">
                  <c:v>6.30630630631E-2</c:v>
                </c:pt>
                <c:pt idx="64">
                  <c:v>6.4064064064099993E-2</c:v>
                </c:pt>
                <c:pt idx="65">
                  <c:v>6.50650650651E-2</c:v>
                </c:pt>
                <c:pt idx="66">
                  <c:v>6.6066066066099993E-2</c:v>
                </c:pt>
                <c:pt idx="67">
                  <c:v>6.70670670671E-2</c:v>
                </c:pt>
                <c:pt idx="68">
                  <c:v>6.8068068068099993E-2</c:v>
                </c:pt>
                <c:pt idx="69">
                  <c:v>6.90690690691E-2</c:v>
                </c:pt>
                <c:pt idx="70">
                  <c:v>7.0070070070099993E-2</c:v>
                </c:pt>
                <c:pt idx="71">
                  <c:v>7.10710710711E-2</c:v>
                </c:pt>
                <c:pt idx="72">
                  <c:v>7.2072072072099994E-2</c:v>
                </c:pt>
                <c:pt idx="73">
                  <c:v>7.3073073073100001E-2</c:v>
                </c:pt>
                <c:pt idx="74">
                  <c:v>7.4074074074099994E-2</c:v>
                </c:pt>
                <c:pt idx="75">
                  <c:v>7.5075075075100001E-2</c:v>
                </c:pt>
                <c:pt idx="76">
                  <c:v>7.6076076076099994E-2</c:v>
                </c:pt>
                <c:pt idx="77">
                  <c:v>7.7077077077100001E-2</c:v>
                </c:pt>
                <c:pt idx="78">
                  <c:v>7.8078078078099994E-2</c:v>
                </c:pt>
                <c:pt idx="79">
                  <c:v>7.9079079079100001E-2</c:v>
                </c:pt>
                <c:pt idx="80">
                  <c:v>8.0080080080099994E-2</c:v>
                </c:pt>
                <c:pt idx="81">
                  <c:v>8.1081081081100001E-2</c:v>
                </c:pt>
                <c:pt idx="82">
                  <c:v>8.2082082082099994E-2</c:v>
                </c:pt>
                <c:pt idx="83">
                  <c:v>8.3083083083100001E-2</c:v>
                </c:pt>
                <c:pt idx="84">
                  <c:v>8.4084084084099994E-2</c:v>
                </c:pt>
                <c:pt idx="85">
                  <c:v>8.5085085085100001E-2</c:v>
                </c:pt>
                <c:pt idx="86">
                  <c:v>8.6086086086099994E-2</c:v>
                </c:pt>
                <c:pt idx="87">
                  <c:v>8.7087087087100001E-2</c:v>
                </c:pt>
                <c:pt idx="88">
                  <c:v>8.8088088088099994E-2</c:v>
                </c:pt>
                <c:pt idx="89">
                  <c:v>8.9089089089100001E-2</c:v>
                </c:pt>
                <c:pt idx="90">
                  <c:v>9.0090090090099995E-2</c:v>
                </c:pt>
                <c:pt idx="91">
                  <c:v>9.1091091091100002E-2</c:v>
                </c:pt>
                <c:pt idx="92">
                  <c:v>9.2092092092099995E-2</c:v>
                </c:pt>
                <c:pt idx="93">
                  <c:v>9.3093093093100002E-2</c:v>
                </c:pt>
                <c:pt idx="94">
                  <c:v>9.4094094094099995E-2</c:v>
                </c:pt>
                <c:pt idx="95">
                  <c:v>9.5095095095100002E-2</c:v>
                </c:pt>
                <c:pt idx="96">
                  <c:v>9.6096096096099995E-2</c:v>
                </c:pt>
                <c:pt idx="97">
                  <c:v>9.7097097097100002E-2</c:v>
                </c:pt>
                <c:pt idx="98">
                  <c:v>9.8098098098099995E-2</c:v>
                </c:pt>
                <c:pt idx="99">
                  <c:v>9.9099099099100002E-2</c:v>
                </c:pt>
                <c:pt idx="100">
                  <c:v>0.10010010010000001</c:v>
                </c:pt>
                <c:pt idx="101">
                  <c:v>0.101101101101</c:v>
                </c:pt>
                <c:pt idx="102">
                  <c:v>0.10210210210200001</c:v>
                </c:pt>
                <c:pt idx="103">
                  <c:v>0.103103103103</c:v>
                </c:pt>
                <c:pt idx="104">
                  <c:v>0.10410410410400001</c:v>
                </c:pt>
                <c:pt idx="105">
                  <c:v>0.105105105105</c:v>
                </c:pt>
                <c:pt idx="106">
                  <c:v>0.10610610610600001</c:v>
                </c:pt>
                <c:pt idx="107">
                  <c:v>0.107107107107</c:v>
                </c:pt>
                <c:pt idx="108">
                  <c:v>0.10810810810800001</c:v>
                </c:pt>
                <c:pt idx="109">
                  <c:v>0.109109109109</c:v>
                </c:pt>
                <c:pt idx="110">
                  <c:v>0.11011011011000001</c:v>
                </c:pt>
                <c:pt idx="111">
                  <c:v>0.111111111111</c:v>
                </c:pt>
                <c:pt idx="112">
                  <c:v>0.11211211211200001</c:v>
                </c:pt>
                <c:pt idx="113">
                  <c:v>0.113113113113</c:v>
                </c:pt>
                <c:pt idx="114">
                  <c:v>0.11411411411400001</c:v>
                </c:pt>
                <c:pt idx="115">
                  <c:v>0.115115115115</c:v>
                </c:pt>
                <c:pt idx="116">
                  <c:v>0.11611611611600001</c:v>
                </c:pt>
                <c:pt idx="117">
                  <c:v>0.117117117117</c:v>
                </c:pt>
                <c:pt idx="118">
                  <c:v>0.11811811811800001</c:v>
                </c:pt>
                <c:pt idx="119">
                  <c:v>0.119119119119</c:v>
                </c:pt>
                <c:pt idx="120">
                  <c:v>0.12012012012000001</c:v>
                </c:pt>
                <c:pt idx="121">
                  <c:v>0.121121121121</c:v>
                </c:pt>
                <c:pt idx="122">
                  <c:v>0.12212212212199999</c:v>
                </c:pt>
                <c:pt idx="123">
                  <c:v>0.123123123123</c:v>
                </c:pt>
                <c:pt idx="124">
                  <c:v>0.12412412412399999</c:v>
                </c:pt>
                <c:pt idx="125">
                  <c:v>0.12512512512499999</c:v>
                </c:pt>
                <c:pt idx="126">
                  <c:v>0.12612612612599999</c:v>
                </c:pt>
                <c:pt idx="127">
                  <c:v>0.127127127127</c:v>
                </c:pt>
                <c:pt idx="128">
                  <c:v>0.12812812812800001</c:v>
                </c:pt>
                <c:pt idx="129">
                  <c:v>0.12912912912899999</c:v>
                </c:pt>
                <c:pt idx="130">
                  <c:v>0.13013013012999999</c:v>
                </c:pt>
                <c:pt idx="131">
                  <c:v>0.131131131131</c:v>
                </c:pt>
                <c:pt idx="132">
                  <c:v>0.13213213213200001</c:v>
                </c:pt>
                <c:pt idx="133">
                  <c:v>0.13313313313299999</c:v>
                </c:pt>
                <c:pt idx="134">
                  <c:v>0.13413413413399999</c:v>
                </c:pt>
                <c:pt idx="135">
                  <c:v>0.135135135135</c:v>
                </c:pt>
                <c:pt idx="136">
                  <c:v>0.13613613613600001</c:v>
                </c:pt>
                <c:pt idx="137">
                  <c:v>0.13713713713699999</c:v>
                </c:pt>
                <c:pt idx="138">
                  <c:v>0.13813813813799999</c:v>
                </c:pt>
                <c:pt idx="139">
                  <c:v>0.139139139139</c:v>
                </c:pt>
                <c:pt idx="140">
                  <c:v>0.14014014014000001</c:v>
                </c:pt>
                <c:pt idx="141">
                  <c:v>0.14114114114099999</c:v>
                </c:pt>
                <c:pt idx="142">
                  <c:v>0.14214214214199999</c:v>
                </c:pt>
                <c:pt idx="143">
                  <c:v>0.143143143143</c:v>
                </c:pt>
                <c:pt idx="144">
                  <c:v>0.14414414414400001</c:v>
                </c:pt>
                <c:pt idx="145">
                  <c:v>0.14514514514499999</c:v>
                </c:pt>
                <c:pt idx="146">
                  <c:v>0.14614614614599999</c:v>
                </c:pt>
                <c:pt idx="147">
                  <c:v>0.147147147147</c:v>
                </c:pt>
                <c:pt idx="148">
                  <c:v>0.14814814814800001</c:v>
                </c:pt>
                <c:pt idx="149">
                  <c:v>0.14914914914899999</c:v>
                </c:pt>
                <c:pt idx="150">
                  <c:v>0.15015015014999999</c:v>
                </c:pt>
                <c:pt idx="151">
                  <c:v>0.151151151151</c:v>
                </c:pt>
                <c:pt idx="152">
                  <c:v>0.15215215215200001</c:v>
                </c:pt>
                <c:pt idx="153">
                  <c:v>0.15315315315299999</c:v>
                </c:pt>
                <c:pt idx="154">
                  <c:v>0.15415415415399999</c:v>
                </c:pt>
                <c:pt idx="155">
                  <c:v>0.155155155155</c:v>
                </c:pt>
                <c:pt idx="156">
                  <c:v>0.15615615615600001</c:v>
                </c:pt>
                <c:pt idx="157">
                  <c:v>0.15715715715699999</c:v>
                </c:pt>
                <c:pt idx="158">
                  <c:v>0.158158158158</c:v>
                </c:pt>
                <c:pt idx="159">
                  <c:v>0.159159159159</c:v>
                </c:pt>
                <c:pt idx="160">
                  <c:v>0.16016016016000001</c:v>
                </c:pt>
                <c:pt idx="161">
                  <c:v>0.16116116116099999</c:v>
                </c:pt>
                <c:pt idx="162">
                  <c:v>0.162162162162</c:v>
                </c:pt>
                <c:pt idx="163">
                  <c:v>0.163163163163</c:v>
                </c:pt>
                <c:pt idx="164">
                  <c:v>0.16416416416400001</c:v>
                </c:pt>
                <c:pt idx="165">
                  <c:v>0.16516516516499999</c:v>
                </c:pt>
                <c:pt idx="166">
                  <c:v>0.166166166166</c:v>
                </c:pt>
                <c:pt idx="167">
                  <c:v>0.167167167167</c:v>
                </c:pt>
                <c:pt idx="168">
                  <c:v>0.16816816816800001</c:v>
                </c:pt>
                <c:pt idx="169">
                  <c:v>0.16916916916899999</c:v>
                </c:pt>
                <c:pt idx="170">
                  <c:v>0.17017017017</c:v>
                </c:pt>
                <c:pt idx="171">
                  <c:v>0.171171171171</c:v>
                </c:pt>
                <c:pt idx="172">
                  <c:v>0.17217217217200001</c:v>
                </c:pt>
                <c:pt idx="173">
                  <c:v>0.17317317317299999</c:v>
                </c:pt>
                <c:pt idx="174">
                  <c:v>0.174174174174</c:v>
                </c:pt>
                <c:pt idx="175">
                  <c:v>0.175175175175</c:v>
                </c:pt>
                <c:pt idx="176">
                  <c:v>0.17617617617600001</c:v>
                </c:pt>
                <c:pt idx="177">
                  <c:v>0.17717717717699999</c:v>
                </c:pt>
                <c:pt idx="178">
                  <c:v>0.178178178178</c:v>
                </c:pt>
                <c:pt idx="179">
                  <c:v>0.179179179179</c:v>
                </c:pt>
                <c:pt idx="180">
                  <c:v>0.18018018018000001</c:v>
                </c:pt>
                <c:pt idx="181">
                  <c:v>0.18118118118099999</c:v>
                </c:pt>
                <c:pt idx="182">
                  <c:v>0.182182182182</c:v>
                </c:pt>
                <c:pt idx="183">
                  <c:v>0.183183183183</c:v>
                </c:pt>
                <c:pt idx="184">
                  <c:v>0.18418418418400001</c:v>
                </c:pt>
                <c:pt idx="185">
                  <c:v>0.18518518518499999</c:v>
                </c:pt>
                <c:pt idx="186">
                  <c:v>0.186186186186</c:v>
                </c:pt>
                <c:pt idx="187">
                  <c:v>0.187187187187</c:v>
                </c:pt>
                <c:pt idx="188">
                  <c:v>0.18818818818800001</c:v>
                </c:pt>
                <c:pt idx="189">
                  <c:v>0.18918918918899999</c:v>
                </c:pt>
                <c:pt idx="190">
                  <c:v>0.19019019019</c:v>
                </c:pt>
                <c:pt idx="191">
                  <c:v>0.191191191191</c:v>
                </c:pt>
                <c:pt idx="192">
                  <c:v>0.19219219219200001</c:v>
                </c:pt>
                <c:pt idx="193">
                  <c:v>0.19319319319299999</c:v>
                </c:pt>
                <c:pt idx="194">
                  <c:v>0.194194194194</c:v>
                </c:pt>
                <c:pt idx="195">
                  <c:v>0.195195195195</c:v>
                </c:pt>
                <c:pt idx="196">
                  <c:v>0.19619619619600001</c:v>
                </c:pt>
                <c:pt idx="197">
                  <c:v>0.19719719719699999</c:v>
                </c:pt>
                <c:pt idx="198">
                  <c:v>0.198198198198</c:v>
                </c:pt>
                <c:pt idx="199">
                  <c:v>0.199199199199</c:v>
                </c:pt>
                <c:pt idx="200">
                  <c:v>0.20020020020000001</c:v>
                </c:pt>
                <c:pt idx="201">
                  <c:v>0.20120120120099999</c:v>
                </c:pt>
                <c:pt idx="202">
                  <c:v>0.202202202202</c:v>
                </c:pt>
                <c:pt idx="203">
                  <c:v>0.203203203203</c:v>
                </c:pt>
                <c:pt idx="204">
                  <c:v>0.20420420420400001</c:v>
                </c:pt>
                <c:pt idx="205">
                  <c:v>0.20520520520499999</c:v>
                </c:pt>
                <c:pt idx="206">
                  <c:v>0.206206206206</c:v>
                </c:pt>
                <c:pt idx="207">
                  <c:v>0.207207207207</c:v>
                </c:pt>
                <c:pt idx="208">
                  <c:v>0.20820820820800001</c:v>
                </c:pt>
                <c:pt idx="209">
                  <c:v>0.20920920920899999</c:v>
                </c:pt>
                <c:pt idx="210">
                  <c:v>0.21021021021</c:v>
                </c:pt>
                <c:pt idx="211">
                  <c:v>0.21121121121100001</c:v>
                </c:pt>
                <c:pt idx="212">
                  <c:v>0.21221221221200001</c:v>
                </c:pt>
                <c:pt idx="213">
                  <c:v>0.21321321321299999</c:v>
                </c:pt>
                <c:pt idx="214">
                  <c:v>0.214214214214</c:v>
                </c:pt>
                <c:pt idx="215">
                  <c:v>0.21521521521500001</c:v>
                </c:pt>
                <c:pt idx="216">
                  <c:v>0.21621621621600001</c:v>
                </c:pt>
                <c:pt idx="217">
                  <c:v>0.21721721721699999</c:v>
                </c:pt>
                <c:pt idx="218">
                  <c:v>0.218218218218</c:v>
                </c:pt>
                <c:pt idx="219">
                  <c:v>0.21921921921900001</c:v>
                </c:pt>
                <c:pt idx="220">
                  <c:v>0.22022022022000001</c:v>
                </c:pt>
                <c:pt idx="221">
                  <c:v>0.22122122122099999</c:v>
                </c:pt>
                <c:pt idx="222">
                  <c:v>0.222222222222</c:v>
                </c:pt>
                <c:pt idx="223">
                  <c:v>0.22322322322300001</c:v>
                </c:pt>
                <c:pt idx="224">
                  <c:v>0.22422422422400001</c:v>
                </c:pt>
                <c:pt idx="225">
                  <c:v>0.22522522522499999</c:v>
                </c:pt>
                <c:pt idx="226">
                  <c:v>0.226226226226</c:v>
                </c:pt>
                <c:pt idx="227">
                  <c:v>0.22722722722700001</c:v>
                </c:pt>
                <c:pt idx="228">
                  <c:v>0.22822822822800001</c:v>
                </c:pt>
                <c:pt idx="229">
                  <c:v>0.22922922922899999</c:v>
                </c:pt>
                <c:pt idx="230">
                  <c:v>0.23023023023</c:v>
                </c:pt>
                <c:pt idx="231">
                  <c:v>0.23123123123100001</c:v>
                </c:pt>
                <c:pt idx="232">
                  <c:v>0.23223223223200001</c:v>
                </c:pt>
                <c:pt idx="233">
                  <c:v>0.23323323323299999</c:v>
                </c:pt>
                <c:pt idx="234">
                  <c:v>0.234234234234</c:v>
                </c:pt>
                <c:pt idx="235">
                  <c:v>0.23523523523500001</c:v>
                </c:pt>
                <c:pt idx="236">
                  <c:v>0.23623623623600001</c:v>
                </c:pt>
                <c:pt idx="237">
                  <c:v>0.23723723723699999</c:v>
                </c:pt>
                <c:pt idx="238">
                  <c:v>0.238238238238</c:v>
                </c:pt>
                <c:pt idx="239">
                  <c:v>0.23923923923900001</c:v>
                </c:pt>
                <c:pt idx="240">
                  <c:v>0.24024024024000001</c:v>
                </c:pt>
                <c:pt idx="241">
                  <c:v>0.24124124124099999</c:v>
                </c:pt>
                <c:pt idx="242">
                  <c:v>0.242242242242</c:v>
                </c:pt>
                <c:pt idx="243">
                  <c:v>0.24324324324300001</c:v>
                </c:pt>
                <c:pt idx="244">
                  <c:v>0.24424424424399999</c:v>
                </c:pt>
                <c:pt idx="245">
                  <c:v>0.24524524524499999</c:v>
                </c:pt>
                <c:pt idx="246">
                  <c:v>0.246246246246</c:v>
                </c:pt>
                <c:pt idx="247">
                  <c:v>0.24724724724700001</c:v>
                </c:pt>
                <c:pt idx="248">
                  <c:v>0.24824824824799999</c:v>
                </c:pt>
                <c:pt idx="249">
                  <c:v>0.24924924924899999</c:v>
                </c:pt>
                <c:pt idx="250">
                  <c:v>0.25025025024999997</c:v>
                </c:pt>
                <c:pt idx="251">
                  <c:v>0.25125125125100001</c:v>
                </c:pt>
                <c:pt idx="252">
                  <c:v>0.25225225225199999</c:v>
                </c:pt>
                <c:pt idx="253">
                  <c:v>0.25325325325300002</c:v>
                </c:pt>
                <c:pt idx="254">
                  <c:v>0.254254254254</c:v>
                </c:pt>
                <c:pt idx="255">
                  <c:v>0.25525525525499998</c:v>
                </c:pt>
                <c:pt idx="256">
                  <c:v>0.25625625625600001</c:v>
                </c:pt>
                <c:pt idx="257">
                  <c:v>0.25725725725699999</c:v>
                </c:pt>
                <c:pt idx="258">
                  <c:v>0.25825825825799997</c:v>
                </c:pt>
                <c:pt idx="259">
                  <c:v>0.25925925925900001</c:v>
                </c:pt>
                <c:pt idx="260">
                  <c:v>0.26026026025999999</c:v>
                </c:pt>
                <c:pt idx="261">
                  <c:v>0.26126126126100002</c:v>
                </c:pt>
                <c:pt idx="262">
                  <c:v>0.262262262262</c:v>
                </c:pt>
                <c:pt idx="263">
                  <c:v>0.26326326326299998</c:v>
                </c:pt>
                <c:pt idx="264">
                  <c:v>0.26426426426400002</c:v>
                </c:pt>
                <c:pt idx="265">
                  <c:v>0.26526526526499999</c:v>
                </c:pt>
                <c:pt idx="266">
                  <c:v>0.26626626626599997</c:v>
                </c:pt>
                <c:pt idx="267">
                  <c:v>0.26726726726700001</c:v>
                </c:pt>
                <c:pt idx="268">
                  <c:v>0.26826826826799999</c:v>
                </c:pt>
                <c:pt idx="269">
                  <c:v>0.26926926926900002</c:v>
                </c:pt>
                <c:pt idx="270">
                  <c:v>0.27027027027</c:v>
                </c:pt>
                <c:pt idx="271">
                  <c:v>0.27127127127099998</c:v>
                </c:pt>
                <c:pt idx="272">
                  <c:v>0.27227227227200002</c:v>
                </c:pt>
                <c:pt idx="273">
                  <c:v>0.27327327327299999</c:v>
                </c:pt>
                <c:pt idx="274">
                  <c:v>0.27427427427399997</c:v>
                </c:pt>
                <c:pt idx="275">
                  <c:v>0.27527527527500001</c:v>
                </c:pt>
                <c:pt idx="276">
                  <c:v>0.27627627627599999</c:v>
                </c:pt>
                <c:pt idx="277">
                  <c:v>0.27727727727700002</c:v>
                </c:pt>
                <c:pt idx="278">
                  <c:v>0.278278278278</c:v>
                </c:pt>
                <c:pt idx="279">
                  <c:v>0.27927927927899998</c:v>
                </c:pt>
                <c:pt idx="280">
                  <c:v>0.28028028028000002</c:v>
                </c:pt>
                <c:pt idx="281">
                  <c:v>0.281281281281</c:v>
                </c:pt>
                <c:pt idx="282">
                  <c:v>0.28228228228199997</c:v>
                </c:pt>
                <c:pt idx="283">
                  <c:v>0.28328328328300001</c:v>
                </c:pt>
                <c:pt idx="284">
                  <c:v>0.28428428428399999</c:v>
                </c:pt>
                <c:pt idx="285">
                  <c:v>0.28528528528500002</c:v>
                </c:pt>
                <c:pt idx="286">
                  <c:v>0.286286286286</c:v>
                </c:pt>
                <c:pt idx="287">
                  <c:v>0.28728728728699998</c:v>
                </c:pt>
                <c:pt idx="288">
                  <c:v>0.28828828828800002</c:v>
                </c:pt>
                <c:pt idx="289">
                  <c:v>0.289289289289</c:v>
                </c:pt>
                <c:pt idx="290">
                  <c:v>0.29029029028999997</c:v>
                </c:pt>
                <c:pt idx="291">
                  <c:v>0.29129129129100001</c:v>
                </c:pt>
                <c:pt idx="292">
                  <c:v>0.29229229229199999</c:v>
                </c:pt>
                <c:pt idx="293">
                  <c:v>0.29329329329300002</c:v>
                </c:pt>
                <c:pt idx="294">
                  <c:v>0.294294294294</c:v>
                </c:pt>
                <c:pt idx="295">
                  <c:v>0.29529529529499998</c:v>
                </c:pt>
                <c:pt idx="296">
                  <c:v>0.29629629629600002</c:v>
                </c:pt>
                <c:pt idx="297">
                  <c:v>0.297297297297</c:v>
                </c:pt>
                <c:pt idx="298">
                  <c:v>0.29829829829799998</c:v>
                </c:pt>
                <c:pt idx="299">
                  <c:v>0.29929929929900001</c:v>
                </c:pt>
                <c:pt idx="300">
                  <c:v>0.30030030029999999</c:v>
                </c:pt>
                <c:pt idx="301">
                  <c:v>0.30130130130100002</c:v>
                </c:pt>
                <c:pt idx="302">
                  <c:v>0.302302302302</c:v>
                </c:pt>
                <c:pt idx="303">
                  <c:v>0.30330330330299998</c:v>
                </c:pt>
                <c:pt idx="304">
                  <c:v>0.30430430430400002</c:v>
                </c:pt>
                <c:pt idx="305">
                  <c:v>0.305305305305</c:v>
                </c:pt>
                <c:pt idx="306">
                  <c:v>0.30630630630599998</c:v>
                </c:pt>
                <c:pt idx="307">
                  <c:v>0.30730730730700001</c:v>
                </c:pt>
                <c:pt idx="308">
                  <c:v>0.30830830830799999</c:v>
                </c:pt>
                <c:pt idx="309">
                  <c:v>0.30930930930900002</c:v>
                </c:pt>
                <c:pt idx="310">
                  <c:v>0.31031031031</c:v>
                </c:pt>
                <c:pt idx="311">
                  <c:v>0.31131131131099998</c:v>
                </c:pt>
                <c:pt idx="312">
                  <c:v>0.31231231231200002</c:v>
                </c:pt>
                <c:pt idx="313">
                  <c:v>0.313313313313</c:v>
                </c:pt>
                <c:pt idx="314">
                  <c:v>0.31431431431399998</c:v>
                </c:pt>
                <c:pt idx="315">
                  <c:v>0.31531531531500001</c:v>
                </c:pt>
                <c:pt idx="316">
                  <c:v>0.31631631631599999</c:v>
                </c:pt>
                <c:pt idx="317">
                  <c:v>0.31731731731700002</c:v>
                </c:pt>
                <c:pt idx="318">
                  <c:v>0.318318318318</c:v>
                </c:pt>
                <c:pt idx="319">
                  <c:v>0.31931931931899998</c:v>
                </c:pt>
                <c:pt idx="320">
                  <c:v>0.32032032032000002</c:v>
                </c:pt>
                <c:pt idx="321">
                  <c:v>0.321321321321</c:v>
                </c:pt>
                <c:pt idx="322">
                  <c:v>0.32232232232199998</c:v>
                </c:pt>
                <c:pt idx="323">
                  <c:v>0.32332332332300001</c:v>
                </c:pt>
                <c:pt idx="324">
                  <c:v>0.32432432432399999</c:v>
                </c:pt>
                <c:pt idx="325">
                  <c:v>0.32532532532500003</c:v>
                </c:pt>
                <c:pt idx="326">
                  <c:v>0.326326326326</c:v>
                </c:pt>
                <c:pt idx="327">
                  <c:v>0.32732732732699998</c:v>
                </c:pt>
                <c:pt idx="328">
                  <c:v>0.32832832832800002</c:v>
                </c:pt>
                <c:pt idx="329">
                  <c:v>0.329329329329</c:v>
                </c:pt>
                <c:pt idx="330">
                  <c:v>0.33033033032999998</c:v>
                </c:pt>
                <c:pt idx="331">
                  <c:v>0.33133133133100001</c:v>
                </c:pt>
                <c:pt idx="332">
                  <c:v>0.33233233233199999</c:v>
                </c:pt>
                <c:pt idx="333">
                  <c:v>0.33333333333300003</c:v>
                </c:pt>
                <c:pt idx="334">
                  <c:v>0.33433433433400001</c:v>
                </c:pt>
                <c:pt idx="335">
                  <c:v>0.33533533533499998</c:v>
                </c:pt>
                <c:pt idx="336">
                  <c:v>0.33633633633600002</c:v>
                </c:pt>
                <c:pt idx="337">
                  <c:v>0.337337337337</c:v>
                </c:pt>
                <c:pt idx="338">
                  <c:v>0.33833833833799998</c:v>
                </c:pt>
                <c:pt idx="339">
                  <c:v>0.33933933933900001</c:v>
                </c:pt>
                <c:pt idx="340">
                  <c:v>0.34034034033999999</c:v>
                </c:pt>
                <c:pt idx="341">
                  <c:v>0.34134134134100003</c:v>
                </c:pt>
                <c:pt idx="342">
                  <c:v>0.34234234234200001</c:v>
                </c:pt>
                <c:pt idx="343">
                  <c:v>0.34334334334299998</c:v>
                </c:pt>
                <c:pt idx="344">
                  <c:v>0.34434434434400002</c:v>
                </c:pt>
                <c:pt idx="345">
                  <c:v>0.345345345345</c:v>
                </c:pt>
                <c:pt idx="346">
                  <c:v>0.34634634634599998</c:v>
                </c:pt>
                <c:pt idx="347">
                  <c:v>0.34734734734700001</c:v>
                </c:pt>
                <c:pt idx="348">
                  <c:v>0.34834834834799999</c:v>
                </c:pt>
                <c:pt idx="349">
                  <c:v>0.34934934934900003</c:v>
                </c:pt>
                <c:pt idx="350">
                  <c:v>0.35035035035000001</c:v>
                </c:pt>
                <c:pt idx="351">
                  <c:v>0.35135135135099999</c:v>
                </c:pt>
                <c:pt idx="352">
                  <c:v>0.35235235235200002</c:v>
                </c:pt>
                <c:pt idx="353">
                  <c:v>0.353353353353</c:v>
                </c:pt>
                <c:pt idx="354">
                  <c:v>0.35435435435399998</c:v>
                </c:pt>
                <c:pt idx="355">
                  <c:v>0.35535535535500001</c:v>
                </c:pt>
                <c:pt idx="356">
                  <c:v>0.35635635635599999</c:v>
                </c:pt>
                <c:pt idx="357">
                  <c:v>0.35735735735700003</c:v>
                </c:pt>
                <c:pt idx="358">
                  <c:v>0.35835835835800001</c:v>
                </c:pt>
                <c:pt idx="359">
                  <c:v>0.35935935935899999</c:v>
                </c:pt>
                <c:pt idx="360">
                  <c:v>0.36036036036000002</c:v>
                </c:pt>
                <c:pt idx="361">
                  <c:v>0.361361361361</c:v>
                </c:pt>
                <c:pt idx="362">
                  <c:v>0.36236236236199998</c:v>
                </c:pt>
                <c:pt idx="363">
                  <c:v>0.36336336336300001</c:v>
                </c:pt>
                <c:pt idx="364">
                  <c:v>0.36436436436399999</c:v>
                </c:pt>
                <c:pt idx="365">
                  <c:v>0.36536536536500003</c:v>
                </c:pt>
                <c:pt idx="366">
                  <c:v>0.36636636636600001</c:v>
                </c:pt>
                <c:pt idx="367">
                  <c:v>0.36736736736699999</c:v>
                </c:pt>
                <c:pt idx="368">
                  <c:v>0.36836836836800002</c:v>
                </c:pt>
                <c:pt idx="369">
                  <c:v>0.369369369369</c:v>
                </c:pt>
                <c:pt idx="370">
                  <c:v>0.37037037036999998</c:v>
                </c:pt>
                <c:pt idx="371">
                  <c:v>0.37137137137100001</c:v>
                </c:pt>
                <c:pt idx="372">
                  <c:v>0.37237237237199999</c:v>
                </c:pt>
                <c:pt idx="373">
                  <c:v>0.37337337337299997</c:v>
                </c:pt>
                <c:pt idx="374">
                  <c:v>0.37437437437400001</c:v>
                </c:pt>
                <c:pt idx="375">
                  <c:v>0.37537537537499999</c:v>
                </c:pt>
                <c:pt idx="376">
                  <c:v>0.37637637637600002</c:v>
                </c:pt>
                <c:pt idx="377">
                  <c:v>0.377377377377</c:v>
                </c:pt>
                <c:pt idx="378">
                  <c:v>0.37837837837799998</c:v>
                </c:pt>
                <c:pt idx="379">
                  <c:v>0.37937937937900001</c:v>
                </c:pt>
                <c:pt idx="380">
                  <c:v>0.38038038037999999</c:v>
                </c:pt>
                <c:pt idx="381">
                  <c:v>0.38138138138099997</c:v>
                </c:pt>
                <c:pt idx="382">
                  <c:v>0.38238238238200001</c:v>
                </c:pt>
                <c:pt idx="383">
                  <c:v>0.38338338338299999</c:v>
                </c:pt>
                <c:pt idx="384">
                  <c:v>0.38438438438400002</c:v>
                </c:pt>
                <c:pt idx="385">
                  <c:v>0.385385385385</c:v>
                </c:pt>
                <c:pt idx="386">
                  <c:v>0.38638638638599998</c:v>
                </c:pt>
                <c:pt idx="387">
                  <c:v>0.38738738738700002</c:v>
                </c:pt>
                <c:pt idx="388">
                  <c:v>0.38838838838799999</c:v>
                </c:pt>
                <c:pt idx="389">
                  <c:v>0.38938938938899997</c:v>
                </c:pt>
                <c:pt idx="390">
                  <c:v>0.39039039039000001</c:v>
                </c:pt>
                <c:pt idx="391">
                  <c:v>0.39139139139099999</c:v>
                </c:pt>
                <c:pt idx="392">
                  <c:v>0.39239239239200002</c:v>
                </c:pt>
                <c:pt idx="393">
                  <c:v>0.393393393393</c:v>
                </c:pt>
                <c:pt idx="394">
                  <c:v>0.39439439439399998</c:v>
                </c:pt>
                <c:pt idx="395">
                  <c:v>0.39539539539500002</c:v>
                </c:pt>
                <c:pt idx="396">
                  <c:v>0.39639639639599999</c:v>
                </c:pt>
                <c:pt idx="397">
                  <c:v>0.39739739739699997</c:v>
                </c:pt>
                <c:pt idx="398">
                  <c:v>0.39839839839800001</c:v>
                </c:pt>
                <c:pt idx="399">
                  <c:v>0.39939939939899999</c:v>
                </c:pt>
                <c:pt idx="400">
                  <c:v>0.40040040040000002</c:v>
                </c:pt>
                <c:pt idx="401">
                  <c:v>0.401401401401</c:v>
                </c:pt>
                <c:pt idx="402">
                  <c:v>0.40240240240199998</c:v>
                </c:pt>
                <c:pt idx="403">
                  <c:v>0.40340340340300002</c:v>
                </c:pt>
                <c:pt idx="404">
                  <c:v>0.404404404404</c:v>
                </c:pt>
                <c:pt idx="405">
                  <c:v>0.40540540540499997</c:v>
                </c:pt>
                <c:pt idx="406">
                  <c:v>0.40640640640600001</c:v>
                </c:pt>
                <c:pt idx="407">
                  <c:v>0.40740740740699999</c:v>
                </c:pt>
                <c:pt idx="408">
                  <c:v>0.40840840840800002</c:v>
                </c:pt>
                <c:pt idx="409">
                  <c:v>0.409409409409</c:v>
                </c:pt>
                <c:pt idx="410">
                  <c:v>0.41041041040999998</c:v>
                </c:pt>
                <c:pt idx="411">
                  <c:v>0.41141141141100002</c:v>
                </c:pt>
                <c:pt idx="412">
                  <c:v>0.412412412412</c:v>
                </c:pt>
                <c:pt idx="413">
                  <c:v>0.41341341341299997</c:v>
                </c:pt>
                <c:pt idx="414">
                  <c:v>0.41441441441400001</c:v>
                </c:pt>
                <c:pt idx="415">
                  <c:v>0.41541541541499999</c:v>
                </c:pt>
                <c:pt idx="416">
                  <c:v>0.41641641641600002</c:v>
                </c:pt>
                <c:pt idx="417">
                  <c:v>0.417417417417</c:v>
                </c:pt>
                <c:pt idx="418">
                  <c:v>0.41841841841799998</c:v>
                </c:pt>
                <c:pt idx="419">
                  <c:v>0.41941941941900002</c:v>
                </c:pt>
                <c:pt idx="420">
                  <c:v>0.42042042042</c:v>
                </c:pt>
                <c:pt idx="421">
                  <c:v>0.42142142142099998</c:v>
                </c:pt>
                <c:pt idx="422">
                  <c:v>0.42242242242200001</c:v>
                </c:pt>
                <c:pt idx="423">
                  <c:v>0.42342342342299999</c:v>
                </c:pt>
                <c:pt idx="424">
                  <c:v>0.42442442442400002</c:v>
                </c:pt>
                <c:pt idx="425">
                  <c:v>0.425425425425</c:v>
                </c:pt>
                <c:pt idx="426">
                  <c:v>0.42642642642599998</c:v>
                </c:pt>
                <c:pt idx="427">
                  <c:v>0.42742742742700002</c:v>
                </c:pt>
                <c:pt idx="428">
                  <c:v>0.428428428428</c:v>
                </c:pt>
                <c:pt idx="429">
                  <c:v>0.42942942942899998</c:v>
                </c:pt>
                <c:pt idx="430">
                  <c:v>0.43043043043000001</c:v>
                </c:pt>
                <c:pt idx="431">
                  <c:v>0.43143143143099999</c:v>
                </c:pt>
                <c:pt idx="432">
                  <c:v>0.43243243243200002</c:v>
                </c:pt>
                <c:pt idx="433">
                  <c:v>0.433433433433</c:v>
                </c:pt>
                <c:pt idx="434">
                  <c:v>0.43443443443399998</c:v>
                </c:pt>
                <c:pt idx="435">
                  <c:v>0.43543543543500002</c:v>
                </c:pt>
                <c:pt idx="436">
                  <c:v>0.436436436436</c:v>
                </c:pt>
                <c:pt idx="437">
                  <c:v>0.43743743743699998</c:v>
                </c:pt>
                <c:pt idx="438">
                  <c:v>0.43843843843800001</c:v>
                </c:pt>
                <c:pt idx="439">
                  <c:v>0.43943943943899999</c:v>
                </c:pt>
                <c:pt idx="440">
                  <c:v>0.44044044044000003</c:v>
                </c:pt>
                <c:pt idx="441">
                  <c:v>0.441441441441</c:v>
                </c:pt>
                <c:pt idx="442">
                  <c:v>0.44244244244199998</c:v>
                </c:pt>
                <c:pt idx="443">
                  <c:v>0.44344344344300002</c:v>
                </c:pt>
                <c:pt idx="444">
                  <c:v>0.444444444444</c:v>
                </c:pt>
                <c:pt idx="445">
                  <c:v>0.44544544544499998</c:v>
                </c:pt>
                <c:pt idx="446">
                  <c:v>0.44644644644600001</c:v>
                </c:pt>
                <c:pt idx="447">
                  <c:v>0.44744744744699999</c:v>
                </c:pt>
                <c:pt idx="448">
                  <c:v>0.44844844844800003</c:v>
                </c:pt>
                <c:pt idx="449">
                  <c:v>0.449449449449</c:v>
                </c:pt>
                <c:pt idx="450">
                  <c:v>0.45045045044999998</c:v>
                </c:pt>
                <c:pt idx="451">
                  <c:v>0.45145145145100002</c:v>
                </c:pt>
                <c:pt idx="452">
                  <c:v>0.452452452452</c:v>
                </c:pt>
                <c:pt idx="453">
                  <c:v>0.45345345345299998</c:v>
                </c:pt>
                <c:pt idx="454">
                  <c:v>0.45445445445400001</c:v>
                </c:pt>
                <c:pt idx="455">
                  <c:v>0.45545545545499999</c:v>
                </c:pt>
                <c:pt idx="456">
                  <c:v>0.45645645645600003</c:v>
                </c:pt>
                <c:pt idx="457">
                  <c:v>0.45745745745700001</c:v>
                </c:pt>
                <c:pt idx="458">
                  <c:v>0.45845845845799998</c:v>
                </c:pt>
                <c:pt idx="459">
                  <c:v>0.45945945945900002</c:v>
                </c:pt>
                <c:pt idx="460">
                  <c:v>0.46046046046</c:v>
                </c:pt>
                <c:pt idx="461">
                  <c:v>0.46146146146099998</c:v>
                </c:pt>
                <c:pt idx="462">
                  <c:v>0.46246246246200001</c:v>
                </c:pt>
                <c:pt idx="463">
                  <c:v>0.46346346346299999</c:v>
                </c:pt>
                <c:pt idx="464">
                  <c:v>0.46446446446400003</c:v>
                </c:pt>
                <c:pt idx="465">
                  <c:v>0.46546546546500001</c:v>
                </c:pt>
                <c:pt idx="466">
                  <c:v>0.46646646646599998</c:v>
                </c:pt>
                <c:pt idx="467">
                  <c:v>0.46746746746700002</c:v>
                </c:pt>
                <c:pt idx="468">
                  <c:v>0.468468468468</c:v>
                </c:pt>
                <c:pt idx="469">
                  <c:v>0.46946946946899998</c:v>
                </c:pt>
                <c:pt idx="470">
                  <c:v>0.47047047047000001</c:v>
                </c:pt>
                <c:pt idx="471">
                  <c:v>0.47147147147099999</c:v>
                </c:pt>
                <c:pt idx="472">
                  <c:v>0.47247247247200003</c:v>
                </c:pt>
                <c:pt idx="473">
                  <c:v>0.47347347347300001</c:v>
                </c:pt>
                <c:pt idx="474">
                  <c:v>0.47447447447399999</c:v>
                </c:pt>
                <c:pt idx="475">
                  <c:v>0.47547547547500002</c:v>
                </c:pt>
                <c:pt idx="476">
                  <c:v>0.476476476476</c:v>
                </c:pt>
                <c:pt idx="477">
                  <c:v>0.47747747747699998</c:v>
                </c:pt>
                <c:pt idx="478">
                  <c:v>0.47847847847800001</c:v>
                </c:pt>
                <c:pt idx="479">
                  <c:v>0.47947947947899999</c:v>
                </c:pt>
                <c:pt idx="480">
                  <c:v>0.48048048048000003</c:v>
                </c:pt>
                <c:pt idx="481">
                  <c:v>0.48148148148100001</c:v>
                </c:pt>
                <c:pt idx="482">
                  <c:v>0.48248248248199999</c:v>
                </c:pt>
                <c:pt idx="483">
                  <c:v>0.48348348348300002</c:v>
                </c:pt>
                <c:pt idx="484">
                  <c:v>0.484484484484</c:v>
                </c:pt>
                <c:pt idx="485">
                  <c:v>0.48548548548499998</c:v>
                </c:pt>
                <c:pt idx="486">
                  <c:v>0.48648648648600001</c:v>
                </c:pt>
                <c:pt idx="487">
                  <c:v>0.48748748748699999</c:v>
                </c:pt>
                <c:pt idx="488">
                  <c:v>0.48848848848799997</c:v>
                </c:pt>
                <c:pt idx="489">
                  <c:v>0.48948948948900001</c:v>
                </c:pt>
                <c:pt idx="490">
                  <c:v>0.49049049048999999</c:v>
                </c:pt>
                <c:pt idx="491">
                  <c:v>0.49149149149100002</c:v>
                </c:pt>
                <c:pt idx="492">
                  <c:v>0.492492492492</c:v>
                </c:pt>
                <c:pt idx="493">
                  <c:v>0.49349349349299998</c:v>
                </c:pt>
                <c:pt idx="494">
                  <c:v>0.49449449449400001</c:v>
                </c:pt>
                <c:pt idx="495">
                  <c:v>0.49549549549499999</c:v>
                </c:pt>
                <c:pt idx="496">
                  <c:v>0.49649649649599997</c:v>
                </c:pt>
                <c:pt idx="497">
                  <c:v>0.49749749749700001</c:v>
                </c:pt>
                <c:pt idx="498">
                  <c:v>0.49849849849799999</c:v>
                </c:pt>
                <c:pt idx="499">
                  <c:v>0.49949949949900002</c:v>
                </c:pt>
                <c:pt idx="500">
                  <c:v>0.50050050050100003</c:v>
                </c:pt>
                <c:pt idx="501">
                  <c:v>0.50150150150200001</c:v>
                </c:pt>
                <c:pt idx="502">
                  <c:v>0.50250250250299999</c:v>
                </c:pt>
                <c:pt idx="503">
                  <c:v>0.50350350350399997</c:v>
                </c:pt>
                <c:pt idx="504">
                  <c:v>0.50450450450499995</c:v>
                </c:pt>
                <c:pt idx="505">
                  <c:v>0.50550550550600004</c:v>
                </c:pt>
                <c:pt idx="506">
                  <c:v>0.50650650650700002</c:v>
                </c:pt>
                <c:pt idx="507">
                  <c:v>0.507507507508</c:v>
                </c:pt>
                <c:pt idx="508">
                  <c:v>0.50850850850899998</c:v>
                </c:pt>
                <c:pt idx="509">
                  <c:v>0.50950950950999996</c:v>
                </c:pt>
                <c:pt idx="510">
                  <c:v>0.51051051051100005</c:v>
                </c:pt>
                <c:pt idx="511">
                  <c:v>0.51151151151200003</c:v>
                </c:pt>
                <c:pt idx="512">
                  <c:v>0.51251251251300001</c:v>
                </c:pt>
                <c:pt idx="513">
                  <c:v>0.51351351351399999</c:v>
                </c:pt>
                <c:pt idx="514">
                  <c:v>0.51451451451499997</c:v>
                </c:pt>
                <c:pt idx="515">
                  <c:v>0.51551551551599994</c:v>
                </c:pt>
                <c:pt idx="516">
                  <c:v>0.51651651651700003</c:v>
                </c:pt>
                <c:pt idx="517">
                  <c:v>0.51751751751800001</c:v>
                </c:pt>
                <c:pt idx="518">
                  <c:v>0.51851851851899999</c:v>
                </c:pt>
                <c:pt idx="519">
                  <c:v>0.51951951951999997</c:v>
                </c:pt>
                <c:pt idx="520">
                  <c:v>0.52052052052099995</c:v>
                </c:pt>
                <c:pt idx="521">
                  <c:v>0.52152152152200004</c:v>
                </c:pt>
                <c:pt idx="522">
                  <c:v>0.52252252252300002</c:v>
                </c:pt>
                <c:pt idx="523">
                  <c:v>0.523523523524</c:v>
                </c:pt>
                <c:pt idx="524">
                  <c:v>0.52452452452499998</c:v>
                </c:pt>
                <c:pt idx="525">
                  <c:v>0.52552552552599996</c:v>
                </c:pt>
                <c:pt idx="526">
                  <c:v>0.52652652652700005</c:v>
                </c:pt>
                <c:pt idx="527">
                  <c:v>0.52752752752800003</c:v>
                </c:pt>
                <c:pt idx="528">
                  <c:v>0.52852852852900001</c:v>
                </c:pt>
                <c:pt idx="529">
                  <c:v>0.52952952952999999</c:v>
                </c:pt>
                <c:pt idx="530">
                  <c:v>0.53053053053099997</c:v>
                </c:pt>
                <c:pt idx="531">
                  <c:v>0.53153153153199995</c:v>
                </c:pt>
                <c:pt idx="532">
                  <c:v>0.53253253253300004</c:v>
                </c:pt>
                <c:pt idx="533">
                  <c:v>0.53353353353400002</c:v>
                </c:pt>
                <c:pt idx="534">
                  <c:v>0.53453453453499999</c:v>
                </c:pt>
                <c:pt idx="535">
                  <c:v>0.53553553553599997</c:v>
                </c:pt>
                <c:pt idx="536">
                  <c:v>0.53653653653699995</c:v>
                </c:pt>
                <c:pt idx="537">
                  <c:v>0.53753753753800004</c:v>
                </c:pt>
                <c:pt idx="538">
                  <c:v>0.53853853853900002</c:v>
                </c:pt>
                <c:pt idx="539">
                  <c:v>0.53953953954</c:v>
                </c:pt>
                <c:pt idx="540">
                  <c:v>0.54054054054099998</c:v>
                </c:pt>
                <c:pt idx="541">
                  <c:v>0.54154154154199996</c:v>
                </c:pt>
                <c:pt idx="542">
                  <c:v>0.54254254254300005</c:v>
                </c:pt>
                <c:pt idx="543">
                  <c:v>0.54354354354400003</c:v>
                </c:pt>
                <c:pt idx="544">
                  <c:v>0.54454454454500001</c:v>
                </c:pt>
                <c:pt idx="545">
                  <c:v>0.54554554554599999</c:v>
                </c:pt>
                <c:pt idx="546">
                  <c:v>0.54654654654699997</c:v>
                </c:pt>
                <c:pt idx="547">
                  <c:v>0.54754754754799995</c:v>
                </c:pt>
                <c:pt idx="548">
                  <c:v>0.54854854854900004</c:v>
                </c:pt>
                <c:pt idx="549">
                  <c:v>0.54954954955000002</c:v>
                </c:pt>
                <c:pt idx="550">
                  <c:v>0.550550550551</c:v>
                </c:pt>
                <c:pt idx="551">
                  <c:v>0.55155155155199997</c:v>
                </c:pt>
                <c:pt idx="552">
                  <c:v>0.55255255255299995</c:v>
                </c:pt>
                <c:pt idx="553">
                  <c:v>0.55355355355400004</c:v>
                </c:pt>
                <c:pt idx="554">
                  <c:v>0.55455455455500002</c:v>
                </c:pt>
                <c:pt idx="555">
                  <c:v>0.555555555556</c:v>
                </c:pt>
                <c:pt idx="556">
                  <c:v>0.55655655655699998</c:v>
                </c:pt>
                <c:pt idx="557">
                  <c:v>0.55755755755799996</c:v>
                </c:pt>
                <c:pt idx="558">
                  <c:v>0.55855855855900005</c:v>
                </c:pt>
                <c:pt idx="559">
                  <c:v>0.55955955956000003</c:v>
                </c:pt>
                <c:pt idx="560">
                  <c:v>0.56056056056100001</c:v>
                </c:pt>
                <c:pt idx="561">
                  <c:v>0.56156156156199999</c:v>
                </c:pt>
                <c:pt idx="562">
                  <c:v>0.56256256256299997</c:v>
                </c:pt>
                <c:pt idx="563">
                  <c:v>0.56356356356399995</c:v>
                </c:pt>
                <c:pt idx="564">
                  <c:v>0.56456456456500004</c:v>
                </c:pt>
                <c:pt idx="565">
                  <c:v>0.56556556556600002</c:v>
                </c:pt>
                <c:pt idx="566">
                  <c:v>0.566566566567</c:v>
                </c:pt>
                <c:pt idx="567">
                  <c:v>0.56756756756799998</c:v>
                </c:pt>
                <c:pt idx="568">
                  <c:v>0.56856856856899995</c:v>
                </c:pt>
                <c:pt idx="569">
                  <c:v>0.56956956957000004</c:v>
                </c:pt>
                <c:pt idx="570">
                  <c:v>0.57057057057100002</c:v>
                </c:pt>
                <c:pt idx="571">
                  <c:v>0.571571571572</c:v>
                </c:pt>
                <c:pt idx="572">
                  <c:v>0.57257257257299998</c:v>
                </c:pt>
                <c:pt idx="573">
                  <c:v>0.57357357357399996</c:v>
                </c:pt>
                <c:pt idx="574">
                  <c:v>0.57457457457500005</c:v>
                </c:pt>
                <c:pt idx="575">
                  <c:v>0.57557557557600003</c:v>
                </c:pt>
                <c:pt idx="576">
                  <c:v>0.57657657657700001</c:v>
                </c:pt>
                <c:pt idx="577">
                  <c:v>0.57757757757799999</c:v>
                </c:pt>
                <c:pt idx="578">
                  <c:v>0.57857857857899997</c:v>
                </c:pt>
                <c:pt idx="579">
                  <c:v>0.57957957957999995</c:v>
                </c:pt>
                <c:pt idx="580">
                  <c:v>0.58058058058100004</c:v>
                </c:pt>
                <c:pt idx="581">
                  <c:v>0.58158158158200002</c:v>
                </c:pt>
                <c:pt idx="582">
                  <c:v>0.582582582583</c:v>
                </c:pt>
                <c:pt idx="583">
                  <c:v>0.58358358358399998</c:v>
                </c:pt>
                <c:pt idx="584">
                  <c:v>0.58458458458499996</c:v>
                </c:pt>
                <c:pt idx="585">
                  <c:v>0.58558558558600005</c:v>
                </c:pt>
                <c:pt idx="586">
                  <c:v>0.58658658658700003</c:v>
                </c:pt>
                <c:pt idx="587">
                  <c:v>0.587587587588</c:v>
                </c:pt>
                <c:pt idx="588">
                  <c:v>0.58858858858899998</c:v>
                </c:pt>
                <c:pt idx="589">
                  <c:v>0.58958958958999996</c:v>
                </c:pt>
                <c:pt idx="590">
                  <c:v>0.59059059059100005</c:v>
                </c:pt>
                <c:pt idx="591">
                  <c:v>0.59159159159200003</c:v>
                </c:pt>
                <c:pt idx="592">
                  <c:v>0.59259259259300001</c:v>
                </c:pt>
                <c:pt idx="593">
                  <c:v>0.59359359359399999</c:v>
                </c:pt>
                <c:pt idx="594">
                  <c:v>0.59459459459499997</c:v>
                </c:pt>
                <c:pt idx="595">
                  <c:v>0.59559559559599995</c:v>
                </c:pt>
                <c:pt idx="596">
                  <c:v>0.59659659659700004</c:v>
                </c:pt>
                <c:pt idx="597">
                  <c:v>0.59759759759800002</c:v>
                </c:pt>
                <c:pt idx="598">
                  <c:v>0.598598598599</c:v>
                </c:pt>
                <c:pt idx="599">
                  <c:v>0.59959959959999998</c:v>
                </c:pt>
                <c:pt idx="600">
                  <c:v>0.60060060060099996</c:v>
                </c:pt>
                <c:pt idx="601">
                  <c:v>0.60160160160200005</c:v>
                </c:pt>
                <c:pt idx="602">
                  <c:v>0.60260260260300003</c:v>
                </c:pt>
                <c:pt idx="603">
                  <c:v>0.60360360360400001</c:v>
                </c:pt>
                <c:pt idx="604">
                  <c:v>0.60460460460499998</c:v>
                </c:pt>
                <c:pt idx="605">
                  <c:v>0.60560560560599996</c:v>
                </c:pt>
                <c:pt idx="606">
                  <c:v>0.60660660660700005</c:v>
                </c:pt>
                <c:pt idx="607">
                  <c:v>0.60760760760800003</c:v>
                </c:pt>
                <c:pt idx="608">
                  <c:v>0.60860860860900001</c:v>
                </c:pt>
                <c:pt idx="609">
                  <c:v>0.60960960960999999</c:v>
                </c:pt>
                <c:pt idx="610">
                  <c:v>0.61061061061099997</c:v>
                </c:pt>
                <c:pt idx="611">
                  <c:v>0.61161161161199995</c:v>
                </c:pt>
                <c:pt idx="612">
                  <c:v>0.61261261261300004</c:v>
                </c:pt>
                <c:pt idx="613">
                  <c:v>0.61361361361400002</c:v>
                </c:pt>
                <c:pt idx="614">
                  <c:v>0.614614614615</c:v>
                </c:pt>
                <c:pt idx="615">
                  <c:v>0.61561561561599998</c:v>
                </c:pt>
                <c:pt idx="616">
                  <c:v>0.61661661661699996</c:v>
                </c:pt>
                <c:pt idx="617">
                  <c:v>0.61761761761800005</c:v>
                </c:pt>
                <c:pt idx="618">
                  <c:v>0.61861861861900003</c:v>
                </c:pt>
                <c:pt idx="619">
                  <c:v>0.61961961962000001</c:v>
                </c:pt>
                <c:pt idx="620">
                  <c:v>0.62062062062099999</c:v>
                </c:pt>
                <c:pt idx="621">
                  <c:v>0.62162162162199996</c:v>
                </c:pt>
                <c:pt idx="622">
                  <c:v>0.62262262262300005</c:v>
                </c:pt>
                <c:pt idx="623">
                  <c:v>0.62362362362400003</c:v>
                </c:pt>
                <c:pt idx="624">
                  <c:v>0.62462462462500001</c:v>
                </c:pt>
                <c:pt idx="625">
                  <c:v>0.62562562562599999</c:v>
                </c:pt>
                <c:pt idx="626">
                  <c:v>0.62662662662699997</c:v>
                </c:pt>
                <c:pt idx="627">
                  <c:v>0.62762762762799995</c:v>
                </c:pt>
                <c:pt idx="628">
                  <c:v>0.62862862862900004</c:v>
                </c:pt>
                <c:pt idx="629">
                  <c:v>0.62962962963000002</c:v>
                </c:pt>
                <c:pt idx="630">
                  <c:v>0.630630630631</c:v>
                </c:pt>
                <c:pt idx="631">
                  <c:v>0.63163163163199998</c:v>
                </c:pt>
                <c:pt idx="632">
                  <c:v>0.63263263263299996</c:v>
                </c:pt>
                <c:pt idx="633">
                  <c:v>0.63363363363400005</c:v>
                </c:pt>
                <c:pt idx="634">
                  <c:v>0.63463463463500003</c:v>
                </c:pt>
                <c:pt idx="635">
                  <c:v>0.63563563563600001</c:v>
                </c:pt>
                <c:pt idx="636">
                  <c:v>0.63663663663699999</c:v>
                </c:pt>
                <c:pt idx="637">
                  <c:v>0.63763763763799997</c:v>
                </c:pt>
                <c:pt idx="638">
                  <c:v>0.63863863863899994</c:v>
                </c:pt>
                <c:pt idx="639">
                  <c:v>0.63963963964000004</c:v>
                </c:pt>
                <c:pt idx="640">
                  <c:v>0.64064064064100001</c:v>
                </c:pt>
                <c:pt idx="641">
                  <c:v>0.64164164164199999</c:v>
                </c:pt>
                <c:pt idx="642">
                  <c:v>0.64264264264299997</c:v>
                </c:pt>
                <c:pt idx="643">
                  <c:v>0.64364364364399995</c:v>
                </c:pt>
                <c:pt idx="644">
                  <c:v>0.64464464464500004</c:v>
                </c:pt>
                <c:pt idx="645">
                  <c:v>0.64564564564600002</c:v>
                </c:pt>
                <c:pt idx="646">
                  <c:v>0.646646646647</c:v>
                </c:pt>
                <c:pt idx="647">
                  <c:v>0.64764764764799998</c:v>
                </c:pt>
                <c:pt idx="648">
                  <c:v>0.64864864864899996</c:v>
                </c:pt>
                <c:pt idx="649">
                  <c:v>0.64964964965000005</c:v>
                </c:pt>
                <c:pt idx="650">
                  <c:v>0.65065065065100003</c:v>
                </c:pt>
                <c:pt idx="651">
                  <c:v>0.65165165165200001</c:v>
                </c:pt>
                <c:pt idx="652">
                  <c:v>0.65265265265299999</c:v>
                </c:pt>
                <c:pt idx="653">
                  <c:v>0.65365365365399997</c:v>
                </c:pt>
                <c:pt idx="654">
                  <c:v>0.65465465465499995</c:v>
                </c:pt>
                <c:pt idx="655">
                  <c:v>0.65565565565600004</c:v>
                </c:pt>
                <c:pt idx="656">
                  <c:v>0.65665665665700002</c:v>
                </c:pt>
                <c:pt idx="657">
                  <c:v>0.65765765765799999</c:v>
                </c:pt>
                <c:pt idx="658">
                  <c:v>0.65865865865899997</c:v>
                </c:pt>
                <c:pt idx="659">
                  <c:v>0.65965965965999995</c:v>
                </c:pt>
                <c:pt idx="660">
                  <c:v>0.66066066066100004</c:v>
                </c:pt>
                <c:pt idx="661">
                  <c:v>0.66166166166200002</c:v>
                </c:pt>
                <c:pt idx="662">
                  <c:v>0.662662662663</c:v>
                </c:pt>
                <c:pt idx="663">
                  <c:v>0.66366366366399998</c:v>
                </c:pt>
                <c:pt idx="664">
                  <c:v>0.66466466466499996</c:v>
                </c:pt>
                <c:pt idx="665">
                  <c:v>0.66566566566600005</c:v>
                </c:pt>
                <c:pt idx="666">
                  <c:v>0.66666666666700003</c:v>
                </c:pt>
                <c:pt idx="667">
                  <c:v>0.66766766766800001</c:v>
                </c:pt>
                <c:pt idx="668">
                  <c:v>0.66866866866899999</c:v>
                </c:pt>
                <c:pt idx="669">
                  <c:v>0.66966966966999997</c:v>
                </c:pt>
                <c:pt idx="670">
                  <c:v>0.67067067067099995</c:v>
                </c:pt>
                <c:pt idx="671">
                  <c:v>0.67167167167200004</c:v>
                </c:pt>
                <c:pt idx="672">
                  <c:v>0.67267267267300002</c:v>
                </c:pt>
                <c:pt idx="673">
                  <c:v>0.673673673674</c:v>
                </c:pt>
                <c:pt idx="674">
                  <c:v>0.67467467467499997</c:v>
                </c:pt>
                <c:pt idx="675">
                  <c:v>0.67567567567599995</c:v>
                </c:pt>
                <c:pt idx="676">
                  <c:v>0.67667667667700004</c:v>
                </c:pt>
                <c:pt idx="677">
                  <c:v>0.67767767767800002</c:v>
                </c:pt>
                <c:pt idx="678">
                  <c:v>0.678678678679</c:v>
                </c:pt>
                <c:pt idx="679">
                  <c:v>0.67967967967999998</c:v>
                </c:pt>
                <c:pt idx="680">
                  <c:v>0.68068068068099996</c:v>
                </c:pt>
                <c:pt idx="681">
                  <c:v>0.68168168168200005</c:v>
                </c:pt>
                <c:pt idx="682">
                  <c:v>0.68268268268300003</c:v>
                </c:pt>
                <c:pt idx="683">
                  <c:v>0.68368368368400001</c:v>
                </c:pt>
                <c:pt idx="684">
                  <c:v>0.68468468468499999</c:v>
                </c:pt>
                <c:pt idx="685">
                  <c:v>0.68568568568599997</c:v>
                </c:pt>
                <c:pt idx="686">
                  <c:v>0.68668668668699995</c:v>
                </c:pt>
                <c:pt idx="687">
                  <c:v>0.68768768768800004</c:v>
                </c:pt>
                <c:pt idx="688">
                  <c:v>0.68868868868900002</c:v>
                </c:pt>
                <c:pt idx="689">
                  <c:v>0.68968968969</c:v>
                </c:pt>
                <c:pt idx="690">
                  <c:v>0.69069069069099998</c:v>
                </c:pt>
                <c:pt idx="691">
                  <c:v>0.69169169169199995</c:v>
                </c:pt>
                <c:pt idx="692">
                  <c:v>0.69269269269300004</c:v>
                </c:pt>
                <c:pt idx="693">
                  <c:v>0.69369369369400002</c:v>
                </c:pt>
                <c:pt idx="694">
                  <c:v>0.694694694695</c:v>
                </c:pt>
                <c:pt idx="695">
                  <c:v>0.69569569569599998</c:v>
                </c:pt>
                <c:pt idx="696">
                  <c:v>0.69669669669699996</c:v>
                </c:pt>
                <c:pt idx="697">
                  <c:v>0.69769769769800005</c:v>
                </c:pt>
                <c:pt idx="698">
                  <c:v>0.69869869869900003</c:v>
                </c:pt>
                <c:pt idx="699">
                  <c:v>0.69969969970000001</c:v>
                </c:pt>
                <c:pt idx="700">
                  <c:v>0.70070070070099999</c:v>
                </c:pt>
                <c:pt idx="701">
                  <c:v>0.70170170170199997</c:v>
                </c:pt>
                <c:pt idx="702">
                  <c:v>0.70270270270299995</c:v>
                </c:pt>
                <c:pt idx="703">
                  <c:v>0.70370370370400004</c:v>
                </c:pt>
                <c:pt idx="704">
                  <c:v>0.70470470470500002</c:v>
                </c:pt>
                <c:pt idx="705">
                  <c:v>0.705705705706</c:v>
                </c:pt>
                <c:pt idx="706">
                  <c:v>0.70670670670699998</c:v>
                </c:pt>
                <c:pt idx="707">
                  <c:v>0.70770770770799996</c:v>
                </c:pt>
                <c:pt idx="708">
                  <c:v>0.70870870870900005</c:v>
                </c:pt>
                <c:pt idx="709">
                  <c:v>0.70970970971000003</c:v>
                </c:pt>
                <c:pt idx="710">
                  <c:v>0.710710710711</c:v>
                </c:pt>
                <c:pt idx="711">
                  <c:v>0.71171171171199998</c:v>
                </c:pt>
                <c:pt idx="712">
                  <c:v>0.71271271271299996</c:v>
                </c:pt>
                <c:pt idx="713">
                  <c:v>0.71371371371400005</c:v>
                </c:pt>
                <c:pt idx="714">
                  <c:v>0.71471471471500003</c:v>
                </c:pt>
                <c:pt idx="715">
                  <c:v>0.71571571571600001</c:v>
                </c:pt>
                <c:pt idx="716">
                  <c:v>0.71671671671699999</c:v>
                </c:pt>
                <c:pt idx="717">
                  <c:v>0.71771771771799997</c:v>
                </c:pt>
                <c:pt idx="718">
                  <c:v>0.71871871871899995</c:v>
                </c:pt>
                <c:pt idx="719">
                  <c:v>0.71971971972000004</c:v>
                </c:pt>
                <c:pt idx="720">
                  <c:v>0.72072072072100002</c:v>
                </c:pt>
                <c:pt idx="721">
                  <c:v>0.721721721722</c:v>
                </c:pt>
                <c:pt idx="722">
                  <c:v>0.72272272272299998</c:v>
                </c:pt>
                <c:pt idx="723">
                  <c:v>0.72372372372399996</c:v>
                </c:pt>
                <c:pt idx="724">
                  <c:v>0.72472472472500005</c:v>
                </c:pt>
                <c:pt idx="725">
                  <c:v>0.72572572572600003</c:v>
                </c:pt>
                <c:pt idx="726">
                  <c:v>0.72672672672700001</c:v>
                </c:pt>
                <c:pt idx="727">
                  <c:v>0.72772772772799998</c:v>
                </c:pt>
                <c:pt idx="728">
                  <c:v>0.72872872872899996</c:v>
                </c:pt>
                <c:pt idx="729">
                  <c:v>0.72972972973000005</c:v>
                </c:pt>
                <c:pt idx="730">
                  <c:v>0.73073073073100003</c:v>
                </c:pt>
                <c:pt idx="731">
                  <c:v>0.73173173173200001</c:v>
                </c:pt>
                <c:pt idx="732">
                  <c:v>0.73273273273299999</c:v>
                </c:pt>
                <c:pt idx="733">
                  <c:v>0.73373373373399997</c:v>
                </c:pt>
                <c:pt idx="734">
                  <c:v>0.73473473473499995</c:v>
                </c:pt>
                <c:pt idx="735">
                  <c:v>0.73573573573600004</c:v>
                </c:pt>
                <c:pt idx="736">
                  <c:v>0.73673673673700002</c:v>
                </c:pt>
                <c:pt idx="737">
                  <c:v>0.737737737738</c:v>
                </c:pt>
                <c:pt idx="738">
                  <c:v>0.73873873873899998</c:v>
                </c:pt>
                <c:pt idx="739">
                  <c:v>0.73973973973999996</c:v>
                </c:pt>
                <c:pt idx="740">
                  <c:v>0.74074074074100005</c:v>
                </c:pt>
                <c:pt idx="741">
                  <c:v>0.74174174174200003</c:v>
                </c:pt>
                <c:pt idx="742">
                  <c:v>0.74274274274300001</c:v>
                </c:pt>
                <c:pt idx="743">
                  <c:v>0.74374374374399999</c:v>
                </c:pt>
                <c:pt idx="744">
                  <c:v>0.74474474474499996</c:v>
                </c:pt>
                <c:pt idx="745">
                  <c:v>0.74574574574600005</c:v>
                </c:pt>
                <c:pt idx="746">
                  <c:v>0.74674674674700003</c:v>
                </c:pt>
                <c:pt idx="747">
                  <c:v>0.74774774774800001</c:v>
                </c:pt>
                <c:pt idx="748">
                  <c:v>0.74874874874899999</c:v>
                </c:pt>
                <c:pt idx="749">
                  <c:v>0.74974974974999997</c:v>
                </c:pt>
                <c:pt idx="750">
                  <c:v>0.75075075075099995</c:v>
                </c:pt>
                <c:pt idx="751">
                  <c:v>0.75175175175200004</c:v>
                </c:pt>
                <c:pt idx="752">
                  <c:v>0.75275275275300002</c:v>
                </c:pt>
                <c:pt idx="753">
                  <c:v>0.753753753754</c:v>
                </c:pt>
                <c:pt idx="754">
                  <c:v>0.75475475475499998</c:v>
                </c:pt>
                <c:pt idx="755">
                  <c:v>0.75575575575599996</c:v>
                </c:pt>
                <c:pt idx="756">
                  <c:v>0.75675675675700005</c:v>
                </c:pt>
                <c:pt idx="757">
                  <c:v>0.75775775775800003</c:v>
                </c:pt>
                <c:pt idx="758">
                  <c:v>0.75875875875900001</c:v>
                </c:pt>
                <c:pt idx="759">
                  <c:v>0.75975975975999999</c:v>
                </c:pt>
                <c:pt idx="760">
                  <c:v>0.76076076076099997</c:v>
                </c:pt>
                <c:pt idx="761">
                  <c:v>0.76176176176199994</c:v>
                </c:pt>
                <c:pt idx="762">
                  <c:v>0.76276276276300004</c:v>
                </c:pt>
                <c:pt idx="763">
                  <c:v>0.76376376376400001</c:v>
                </c:pt>
                <c:pt idx="764">
                  <c:v>0.76476476476499999</c:v>
                </c:pt>
                <c:pt idx="765">
                  <c:v>0.76576576576599997</c:v>
                </c:pt>
                <c:pt idx="766">
                  <c:v>0.76676676676699995</c:v>
                </c:pt>
                <c:pt idx="767">
                  <c:v>0.76776776776800004</c:v>
                </c:pt>
                <c:pt idx="768">
                  <c:v>0.76876876876900002</c:v>
                </c:pt>
                <c:pt idx="769">
                  <c:v>0.76976976977</c:v>
                </c:pt>
                <c:pt idx="770">
                  <c:v>0.77077077077099998</c:v>
                </c:pt>
                <c:pt idx="771">
                  <c:v>0.77177177177199996</c:v>
                </c:pt>
                <c:pt idx="772">
                  <c:v>0.77277277277300005</c:v>
                </c:pt>
                <c:pt idx="773">
                  <c:v>0.77377377377400003</c:v>
                </c:pt>
                <c:pt idx="774">
                  <c:v>0.77477477477500001</c:v>
                </c:pt>
                <c:pt idx="775">
                  <c:v>0.77577577577599999</c:v>
                </c:pt>
                <c:pt idx="776">
                  <c:v>0.77677677677699997</c:v>
                </c:pt>
                <c:pt idx="777">
                  <c:v>0.77777777777799995</c:v>
                </c:pt>
                <c:pt idx="778">
                  <c:v>0.77877877877900004</c:v>
                </c:pt>
                <c:pt idx="779">
                  <c:v>0.77977977978000002</c:v>
                </c:pt>
                <c:pt idx="780">
                  <c:v>0.78078078078099999</c:v>
                </c:pt>
                <c:pt idx="781">
                  <c:v>0.78178178178199997</c:v>
                </c:pt>
                <c:pt idx="782">
                  <c:v>0.78278278278299995</c:v>
                </c:pt>
                <c:pt idx="783">
                  <c:v>0.78378378378400004</c:v>
                </c:pt>
                <c:pt idx="784">
                  <c:v>0.78478478478500002</c:v>
                </c:pt>
                <c:pt idx="785">
                  <c:v>0.785785785786</c:v>
                </c:pt>
                <c:pt idx="786">
                  <c:v>0.78678678678699998</c:v>
                </c:pt>
                <c:pt idx="787">
                  <c:v>0.78778778778799996</c:v>
                </c:pt>
                <c:pt idx="788">
                  <c:v>0.78878878878900005</c:v>
                </c:pt>
                <c:pt idx="789">
                  <c:v>0.78978978979000003</c:v>
                </c:pt>
                <c:pt idx="790">
                  <c:v>0.79079079079100001</c:v>
                </c:pt>
                <c:pt idx="791">
                  <c:v>0.79179179179199999</c:v>
                </c:pt>
                <c:pt idx="792">
                  <c:v>0.79279279279299997</c:v>
                </c:pt>
                <c:pt idx="793">
                  <c:v>0.79379379379399995</c:v>
                </c:pt>
                <c:pt idx="794">
                  <c:v>0.79479479479500004</c:v>
                </c:pt>
                <c:pt idx="795">
                  <c:v>0.79579579579600002</c:v>
                </c:pt>
                <c:pt idx="796">
                  <c:v>0.796796796797</c:v>
                </c:pt>
                <c:pt idx="797">
                  <c:v>0.79779779779799997</c:v>
                </c:pt>
                <c:pt idx="798">
                  <c:v>0.79879879879899995</c:v>
                </c:pt>
                <c:pt idx="799">
                  <c:v>0.79979979980000004</c:v>
                </c:pt>
                <c:pt idx="800">
                  <c:v>0.80080080080100002</c:v>
                </c:pt>
                <c:pt idx="801">
                  <c:v>0.801801801802</c:v>
                </c:pt>
                <c:pt idx="802">
                  <c:v>0.80280280280299998</c:v>
                </c:pt>
                <c:pt idx="803">
                  <c:v>0.80380380380399996</c:v>
                </c:pt>
                <c:pt idx="804">
                  <c:v>0.80480480480500005</c:v>
                </c:pt>
                <c:pt idx="805">
                  <c:v>0.80580580580600003</c:v>
                </c:pt>
                <c:pt idx="806">
                  <c:v>0.80680680680700001</c:v>
                </c:pt>
                <c:pt idx="807">
                  <c:v>0.80780780780799999</c:v>
                </c:pt>
                <c:pt idx="808">
                  <c:v>0.80880880880899997</c:v>
                </c:pt>
                <c:pt idx="809">
                  <c:v>0.80980980980999995</c:v>
                </c:pt>
                <c:pt idx="810">
                  <c:v>0.81081081081100004</c:v>
                </c:pt>
                <c:pt idx="811">
                  <c:v>0.81181181181200002</c:v>
                </c:pt>
                <c:pt idx="812">
                  <c:v>0.812812812813</c:v>
                </c:pt>
                <c:pt idx="813">
                  <c:v>0.81381381381399998</c:v>
                </c:pt>
                <c:pt idx="814">
                  <c:v>0.81481481481499995</c:v>
                </c:pt>
                <c:pt idx="815">
                  <c:v>0.81581581581600005</c:v>
                </c:pt>
                <c:pt idx="816">
                  <c:v>0.81681681681700002</c:v>
                </c:pt>
                <c:pt idx="817">
                  <c:v>0.817817817818</c:v>
                </c:pt>
                <c:pt idx="818">
                  <c:v>0.81881881881899998</c:v>
                </c:pt>
                <c:pt idx="819">
                  <c:v>0.81981981981999996</c:v>
                </c:pt>
                <c:pt idx="820">
                  <c:v>0.82082082082100005</c:v>
                </c:pt>
                <c:pt idx="821">
                  <c:v>0.82182182182200003</c:v>
                </c:pt>
                <c:pt idx="822">
                  <c:v>0.82282282282300001</c:v>
                </c:pt>
                <c:pt idx="823">
                  <c:v>0.82382382382399999</c:v>
                </c:pt>
                <c:pt idx="824">
                  <c:v>0.82482482482499997</c:v>
                </c:pt>
                <c:pt idx="825">
                  <c:v>0.82582582582599995</c:v>
                </c:pt>
                <c:pt idx="826">
                  <c:v>0.82682682682700004</c:v>
                </c:pt>
                <c:pt idx="827">
                  <c:v>0.82782782782800002</c:v>
                </c:pt>
                <c:pt idx="828">
                  <c:v>0.828828828829</c:v>
                </c:pt>
                <c:pt idx="829">
                  <c:v>0.82982982982999998</c:v>
                </c:pt>
                <c:pt idx="830">
                  <c:v>0.83083083083099996</c:v>
                </c:pt>
                <c:pt idx="831">
                  <c:v>0.83183183183200005</c:v>
                </c:pt>
                <c:pt idx="832">
                  <c:v>0.83283283283300003</c:v>
                </c:pt>
                <c:pt idx="833">
                  <c:v>0.833833833834</c:v>
                </c:pt>
                <c:pt idx="834">
                  <c:v>0.83483483483499998</c:v>
                </c:pt>
                <c:pt idx="835">
                  <c:v>0.83583583583599996</c:v>
                </c:pt>
                <c:pt idx="836">
                  <c:v>0.83683683683700005</c:v>
                </c:pt>
                <c:pt idx="837">
                  <c:v>0.83783783783800003</c:v>
                </c:pt>
                <c:pt idx="838">
                  <c:v>0.83883883883900001</c:v>
                </c:pt>
                <c:pt idx="839">
                  <c:v>0.83983983983999999</c:v>
                </c:pt>
                <c:pt idx="840">
                  <c:v>0.84084084084099997</c:v>
                </c:pt>
                <c:pt idx="841">
                  <c:v>0.84184184184199995</c:v>
                </c:pt>
                <c:pt idx="842">
                  <c:v>0.84284284284300004</c:v>
                </c:pt>
                <c:pt idx="843">
                  <c:v>0.84384384384400002</c:v>
                </c:pt>
                <c:pt idx="844">
                  <c:v>0.844844844845</c:v>
                </c:pt>
                <c:pt idx="845">
                  <c:v>0.84584584584599998</c:v>
                </c:pt>
                <c:pt idx="846">
                  <c:v>0.84684684684699996</c:v>
                </c:pt>
                <c:pt idx="847">
                  <c:v>0.84784784784800005</c:v>
                </c:pt>
                <c:pt idx="848">
                  <c:v>0.84884884884900003</c:v>
                </c:pt>
                <c:pt idx="849">
                  <c:v>0.84984984985000001</c:v>
                </c:pt>
                <c:pt idx="850">
                  <c:v>0.85085085085099998</c:v>
                </c:pt>
                <c:pt idx="851">
                  <c:v>0.85185185185199996</c:v>
                </c:pt>
                <c:pt idx="852">
                  <c:v>0.85285285285300005</c:v>
                </c:pt>
                <c:pt idx="853">
                  <c:v>0.85385385385400003</c:v>
                </c:pt>
                <c:pt idx="854">
                  <c:v>0.85485485485500001</c:v>
                </c:pt>
                <c:pt idx="855">
                  <c:v>0.85585585585599999</c:v>
                </c:pt>
                <c:pt idx="856">
                  <c:v>0.85685685685699997</c:v>
                </c:pt>
                <c:pt idx="857">
                  <c:v>0.85785785785799995</c:v>
                </c:pt>
                <c:pt idx="858">
                  <c:v>0.85885885885900004</c:v>
                </c:pt>
                <c:pt idx="859">
                  <c:v>0.85985985986000002</c:v>
                </c:pt>
                <c:pt idx="860">
                  <c:v>0.860860860861</c:v>
                </c:pt>
                <c:pt idx="861">
                  <c:v>0.86186186186199998</c:v>
                </c:pt>
                <c:pt idx="862">
                  <c:v>0.86286286286299996</c:v>
                </c:pt>
                <c:pt idx="863">
                  <c:v>0.86386386386400005</c:v>
                </c:pt>
                <c:pt idx="864">
                  <c:v>0.86486486486500003</c:v>
                </c:pt>
                <c:pt idx="865">
                  <c:v>0.86586586586600001</c:v>
                </c:pt>
                <c:pt idx="866">
                  <c:v>0.86686686686699999</c:v>
                </c:pt>
                <c:pt idx="867">
                  <c:v>0.86786786786799996</c:v>
                </c:pt>
                <c:pt idx="868">
                  <c:v>0.86886886886900005</c:v>
                </c:pt>
                <c:pt idx="869">
                  <c:v>0.86986986987000003</c:v>
                </c:pt>
                <c:pt idx="870">
                  <c:v>0.87087087087100001</c:v>
                </c:pt>
                <c:pt idx="871">
                  <c:v>0.87187187187199999</c:v>
                </c:pt>
                <c:pt idx="872">
                  <c:v>0.87287287287299997</c:v>
                </c:pt>
                <c:pt idx="873">
                  <c:v>0.87387387387399995</c:v>
                </c:pt>
                <c:pt idx="874">
                  <c:v>0.87487487487500004</c:v>
                </c:pt>
                <c:pt idx="875">
                  <c:v>0.87587587587600002</c:v>
                </c:pt>
                <c:pt idx="876">
                  <c:v>0.876876876877</c:v>
                </c:pt>
                <c:pt idx="877">
                  <c:v>0.87787787787799998</c:v>
                </c:pt>
                <c:pt idx="878">
                  <c:v>0.87887887887899996</c:v>
                </c:pt>
                <c:pt idx="879">
                  <c:v>0.87987987988000005</c:v>
                </c:pt>
                <c:pt idx="880">
                  <c:v>0.88088088088100003</c:v>
                </c:pt>
                <c:pt idx="881">
                  <c:v>0.88188188188200001</c:v>
                </c:pt>
                <c:pt idx="882">
                  <c:v>0.88288288288299999</c:v>
                </c:pt>
                <c:pt idx="883">
                  <c:v>0.88388388388399997</c:v>
                </c:pt>
                <c:pt idx="884">
                  <c:v>0.88488488488499994</c:v>
                </c:pt>
                <c:pt idx="885">
                  <c:v>0.88588588588600004</c:v>
                </c:pt>
                <c:pt idx="886">
                  <c:v>0.88688688688700001</c:v>
                </c:pt>
                <c:pt idx="887">
                  <c:v>0.88788788788799999</c:v>
                </c:pt>
                <c:pt idx="888">
                  <c:v>0.88888888888899997</c:v>
                </c:pt>
                <c:pt idx="889">
                  <c:v>0.88988988988999995</c:v>
                </c:pt>
                <c:pt idx="890">
                  <c:v>0.89089089089100004</c:v>
                </c:pt>
                <c:pt idx="891">
                  <c:v>0.89189189189200002</c:v>
                </c:pt>
                <c:pt idx="892">
                  <c:v>0.892892892893</c:v>
                </c:pt>
                <c:pt idx="893">
                  <c:v>0.89389389389399998</c:v>
                </c:pt>
                <c:pt idx="894">
                  <c:v>0.89489489489499996</c:v>
                </c:pt>
                <c:pt idx="895">
                  <c:v>0.89589589589600005</c:v>
                </c:pt>
                <c:pt idx="896">
                  <c:v>0.89689689689700003</c:v>
                </c:pt>
                <c:pt idx="897">
                  <c:v>0.89789789789800001</c:v>
                </c:pt>
                <c:pt idx="898">
                  <c:v>0.89889889889899999</c:v>
                </c:pt>
                <c:pt idx="899">
                  <c:v>0.89989989989999997</c:v>
                </c:pt>
                <c:pt idx="900">
                  <c:v>0.90090090090099995</c:v>
                </c:pt>
                <c:pt idx="901">
                  <c:v>0.90190190190200004</c:v>
                </c:pt>
                <c:pt idx="902">
                  <c:v>0.90290290290300002</c:v>
                </c:pt>
                <c:pt idx="903">
                  <c:v>0.90390390390399999</c:v>
                </c:pt>
                <c:pt idx="904">
                  <c:v>0.90490490490499997</c:v>
                </c:pt>
                <c:pt idx="905">
                  <c:v>0.90590590590599995</c:v>
                </c:pt>
                <c:pt idx="906">
                  <c:v>0.90690690690700004</c:v>
                </c:pt>
                <c:pt idx="907">
                  <c:v>0.90790790790800002</c:v>
                </c:pt>
                <c:pt idx="908">
                  <c:v>0.908908908909</c:v>
                </c:pt>
                <c:pt idx="909">
                  <c:v>0.90990990990999998</c:v>
                </c:pt>
                <c:pt idx="910">
                  <c:v>0.91091091091099996</c:v>
                </c:pt>
                <c:pt idx="911">
                  <c:v>0.91191191191200005</c:v>
                </c:pt>
                <c:pt idx="912">
                  <c:v>0.91291291291300003</c:v>
                </c:pt>
                <c:pt idx="913">
                  <c:v>0.91391391391400001</c:v>
                </c:pt>
                <c:pt idx="914">
                  <c:v>0.91491491491499999</c:v>
                </c:pt>
                <c:pt idx="915">
                  <c:v>0.91591591591599997</c:v>
                </c:pt>
                <c:pt idx="916">
                  <c:v>0.91691691691699995</c:v>
                </c:pt>
                <c:pt idx="917">
                  <c:v>0.91791791791800004</c:v>
                </c:pt>
                <c:pt idx="918">
                  <c:v>0.91891891891900002</c:v>
                </c:pt>
                <c:pt idx="919">
                  <c:v>0.91991991992</c:v>
                </c:pt>
                <c:pt idx="920">
                  <c:v>0.92092092092099997</c:v>
                </c:pt>
                <c:pt idx="921">
                  <c:v>0.92192192192199995</c:v>
                </c:pt>
                <c:pt idx="922">
                  <c:v>0.92292292292300004</c:v>
                </c:pt>
                <c:pt idx="923">
                  <c:v>0.92392392392400002</c:v>
                </c:pt>
                <c:pt idx="924">
                  <c:v>0.924924924925</c:v>
                </c:pt>
                <c:pt idx="925">
                  <c:v>0.92592592592599998</c:v>
                </c:pt>
                <c:pt idx="926">
                  <c:v>0.92692692692699996</c:v>
                </c:pt>
                <c:pt idx="927">
                  <c:v>0.92792792792800005</c:v>
                </c:pt>
                <c:pt idx="928">
                  <c:v>0.92892892892900003</c:v>
                </c:pt>
                <c:pt idx="929">
                  <c:v>0.92992992993000001</c:v>
                </c:pt>
                <c:pt idx="930">
                  <c:v>0.93093093093099999</c:v>
                </c:pt>
                <c:pt idx="931">
                  <c:v>0.93193193193199997</c:v>
                </c:pt>
                <c:pt idx="932">
                  <c:v>0.93293293293299995</c:v>
                </c:pt>
                <c:pt idx="933">
                  <c:v>0.93393393393400004</c:v>
                </c:pt>
                <c:pt idx="934">
                  <c:v>0.93493493493500002</c:v>
                </c:pt>
                <c:pt idx="935">
                  <c:v>0.935935935936</c:v>
                </c:pt>
                <c:pt idx="936">
                  <c:v>0.93693693693699998</c:v>
                </c:pt>
                <c:pt idx="937">
                  <c:v>0.93793793793799995</c:v>
                </c:pt>
                <c:pt idx="938">
                  <c:v>0.93893893893900005</c:v>
                </c:pt>
                <c:pt idx="939">
                  <c:v>0.93993993994000002</c:v>
                </c:pt>
                <c:pt idx="940">
                  <c:v>0.940940940941</c:v>
                </c:pt>
                <c:pt idx="941">
                  <c:v>0.94194194194199998</c:v>
                </c:pt>
                <c:pt idx="942">
                  <c:v>0.94294294294299996</c:v>
                </c:pt>
                <c:pt idx="943">
                  <c:v>0.94394394394400005</c:v>
                </c:pt>
                <c:pt idx="944">
                  <c:v>0.94494494494500003</c:v>
                </c:pt>
                <c:pt idx="945">
                  <c:v>0.94594594594600001</c:v>
                </c:pt>
                <c:pt idx="946">
                  <c:v>0.94694694694699999</c:v>
                </c:pt>
                <c:pt idx="947">
                  <c:v>0.94794794794799997</c:v>
                </c:pt>
                <c:pt idx="948">
                  <c:v>0.94894894894899995</c:v>
                </c:pt>
                <c:pt idx="949">
                  <c:v>0.94994994995000004</c:v>
                </c:pt>
                <c:pt idx="950">
                  <c:v>0.95095095095100002</c:v>
                </c:pt>
                <c:pt idx="951">
                  <c:v>0.951951951952</c:v>
                </c:pt>
                <c:pt idx="952">
                  <c:v>0.95295295295299998</c:v>
                </c:pt>
                <c:pt idx="953">
                  <c:v>0.95395395395399996</c:v>
                </c:pt>
                <c:pt idx="954">
                  <c:v>0.95495495495500005</c:v>
                </c:pt>
                <c:pt idx="955">
                  <c:v>0.95595595595600003</c:v>
                </c:pt>
                <c:pt idx="956">
                  <c:v>0.956956956957</c:v>
                </c:pt>
                <c:pt idx="957">
                  <c:v>0.95795795795799998</c:v>
                </c:pt>
                <c:pt idx="958">
                  <c:v>0.95895895895899996</c:v>
                </c:pt>
                <c:pt idx="959">
                  <c:v>0.95995995996000005</c:v>
                </c:pt>
                <c:pt idx="960">
                  <c:v>0.96096096096100003</c:v>
                </c:pt>
                <c:pt idx="961">
                  <c:v>0.96196196196200001</c:v>
                </c:pt>
                <c:pt idx="962">
                  <c:v>0.96296296296299999</c:v>
                </c:pt>
                <c:pt idx="963">
                  <c:v>0.96396396396399997</c:v>
                </c:pt>
                <c:pt idx="964">
                  <c:v>0.96496496496499995</c:v>
                </c:pt>
                <c:pt idx="965">
                  <c:v>0.96596596596600004</c:v>
                </c:pt>
                <c:pt idx="966">
                  <c:v>0.96696696696700002</c:v>
                </c:pt>
                <c:pt idx="967">
                  <c:v>0.967967967968</c:v>
                </c:pt>
                <c:pt idx="968">
                  <c:v>0.96896896896899998</c:v>
                </c:pt>
                <c:pt idx="969">
                  <c:v>0.96996996996999996</c:v>
                </c:pt>
                <c:pt idx="970">
                  <c:v>0.97097097097100005</c:v>
                </c:pt>
                <c:pt idx="971">
                  <c:v>0.97197197197200003</c:v>
                </c:pt>
                <c:pt idx="972">
                  <c:v>0.97297297297300001</c:v>
                </c:pt>
                <c:pt idx="973">
                  <c:v>0.97397397397399998</c:v>
                </c:pt>
                <c:pt idx="974">
                  <c:v>0.97497497497499996</c:v>
                </c:pt>
                <c:pt idx="975">
                  <c:v>0.97597597597600005</c:v>
                </c:pt>
                <c:pt idx="976">
                  <c:v>0.97697697697700003</c:v>
                </c:pt>
                <c:pt idx="977">
                  <c:v>0.97797797797800001</c:v>
                </c:pt>
                <c:pt idx="978">
                  <c:v>0.97897897897899999</c:v>
                </c:pt>
                <c:pt idx="979">
                  <c:v>0.97997997997999997</c:v>
                </c:pt>
                <c:pt idx="980">
                  <c:v>0.98098098098099995</c:v>
                </c:pt>
                <c:pt idx="981">
                  <c:v>0.98198198198200004</c:v>
                </c:pt>
                <c:pt idx="982">
                  <c:v>0.98298298298300002</c:v>
                </c:pt>
                <c:pt idx="983">
                  <c:v>0.983983983984</c:v>
                </c:pt>
                <c:pt idx="984">
                  <c:v>0.98498498498499998</c:v>
                </c:pt>
                <c:pt idx="985">
                  <c:v>0.98598598598599996</c:v>
                </c:pt>
                <c:pt idx="986">
                  <c:v>0.98698698698700005</c:v>
                </c:pt>
                <c:pt idx="987">
                  <c:v>0.98798798798800003</c:v>
                </c:pt>
                <c:pt idx="988">
                  <c:v>0.98898898898900001</c:v>
                </c:pt>
                <c:pt idx="989">
                  <c:v>0.98998998998999999</c:v>
                </c:pt>
                <c:pt idx="990">
                  <c:v>0.99099099099099996</c:v>
                </c:pt>
                <c:pt idx="991">
                  <c:v>0.99199199199200006</c:v>
                </c:pt>
                <c:pt idx="992">
                  <c:v>0.99299299299300003</c:v>
                </c:pt>
                <c:pt idx="993">
                  <c:v>0.99399399399400001</c:v>
                </c:pt>
                <c:pt idx="994">
                  <c:v>0.99499499499499999</c:v>
                </c:pt>
                <c:pt idx="995">
                  <c:v>0.99599599599599997</c:v>
                </c:pt>
                <c:pt idx="996">
                  <c:v>0.99699699699699995</c:v>
                </c:pt>
                <c:pt idx="997">
                  <c:v>0.99799799799800004</c:v>
                </c:pt>
                <c:pt idx="998">
                  <c:v>0.99899899899900002</c:v>
                </c:pt>
                <c:pt idx="999">
                  <c:v>1</c:v>
                </c:pt>
              </c:numCache>
            </c:numRef>
          </c:xVal>
          <c:yVal>
            <c:numRef>
              <c:f>Sheet1!$F:$F</c:f>
              <c:numCache>
                <c:formatCode>General</c:formatCode>
                <c:ptCount val="1048576"/>
                <c:pt idx="0">
                  <c:v>6.1333333333399999E-2</c:v>
                </c:pt>
                <c:pt idx="1">
                  <c:v>0.22559759759799999</c:v>
                </c:pt>
                <c:pt idx="2">
                  <c:v>0.389861861862</c:v>
                </c:pt>
                <c:pt idx="3">
                  <c:v>0.55412612612699996</c:v>
                </c:pt>
                <c:pt idx="4">
                  <c:v>0.596732232232</c:v>
                </c:pt>
                <c:pt idx="5">
                  <c:v>0.63812362362399999</c:v>
                </c:pt>
                <c:pt idx="6">
                  <c:v>0.679515015015</c:v>
                </c:pt>
                <c:pt idx="7">
                  <c:v>0.69633283283299996</c:v>
                </c:pt>
                <c:pt idx="8">
                  <c:v>0.710547047047</c:v>
                </c:pt>
                <c:pt idx="9">
                  <c:v>0.72476126126100004</c:v>
                </c:pt>
                <c:pt idx="10">
                  <c:v>0.74296046045999997</c:v>
                </c:pt>
                <c:pt idx="11">
                  <c:v>0.75567317317299998</c:v>
                </c:pt>
                <c:pt idx="12">
                  <c:v>0.76838588588599999</c:v>
                </c:pt>
                <c:pt idx="13">
                  <c:v>0.78109859859899999</c:v>
                </c:pt>
                <c:pt idx="14">
                  <c:v>0.78277527527500002</c:v>
                </c:pt>
                <c:pt idx="15">
                  <c:v>0.79053303303300004</c:v>
                </c:pt>
                <c:pt idx="16">
                  <c:v>0.79829079079099996</c:v>
                </c:pt>
                <c:pt idx="17">
                  <c:v>0.81171721721699996</c:v>
                </c:pt>
                <c:pt idx="18">
                  <c:v>0.81567117117099996</c:v>
                </c:pt>
                <c:pt idx="19">
                  <c:v>0.81962512512499996</c:v>
                </c:pt>
                <c:pt idx="20">
                  <c:v>0.82466016015999999</c:v>
                </c:pt>
                <c:pt idx="21">
                  <c:v>0.83266816816800004</c:v>
                </c:pt>
                <c:pt idx="22">
                  <c:v>0.84067617617599999</c:v>
                </c:pt>
                <c:pt idx="23">
                  <c:v>0.84868418418400005</c:v>
                </c:pt>
                <c:pt idx="24">
                  <c:v>0.85090690690699999</c:v>
                </c:pt>
                <c:pt idx="25">
                  <c:v>0.85536136136100005</c:v>
                </c:pt>
                <c:pt idx="26">
                  <c:v>0.85981581581599997</c:v>
                </c:pt>
                <c:pt idx="27">
                  <c:v>0.86516216216200004</c:v>
                </c:pt>
                <c:pt idx="28">
                  <c:v>0.86746446446400005</c:v>
                </c:pt>
                <c:pt idx="29">
                  <c:v>0.86976676676700004</c:v>
                </c:pt>
                <c:pt idx="30">
                  <c:v>0.87704604604600001</c:v>
                </c:pt>
                <c:pt idx="31">
                  <c:v>0.878580914248</c:v>
                </c:pt>
                <c:pt idx="32">
                  <c:v>0.88011578244900002</c:v>
                </c:pt>
                <c:pt idx="33">
                  <c:v>0.88165065065100001</c:v>
                </c:pt>
                <c:pt idx="34">
                  <c:v>0.88483516850199995</c:v>
                </c:pt>
                <c:pt idx="35">
                  <c:v>0.88586953620300002</c:v>
                </c:pt>
                <c:pt idx="36">
                  <c:v>0.88690390390399998</c:v>
                </c:pt>
                <c:pt idx="37">
                  <c:v>0.88904320987700003</c:v>
                </c:pt>
                <c:pt idx="38">
                  <c:v>0.890361194528</c:v>
                </c:pt>
                <c:pt idx="39">
                  <c:v>0.89167917917899997</c:v>
                </c:pt>
                <c:pt idx="40">
                  <c:v>0.89535318651999996</c:v>
                </c:pt>
                <c:pt idx="41">
                  <c:v>0.89723840507200003</c:v>
                </c:pt>
                <c:pt idx="42">
                  <c:v>0.899123623624</c:v>
                </c:pt>
                <c:pt idx="43">
                  <c:v>0.90100884217499999</c:v>
                </c:pt>
                <c:pt idx="44">
                  <c:v>0.90556406406400003</c:v>
                </c:pt>
                <c:pt idx="45">
                  <c:v>0.90649299299300001</c:v>
                </c:pt>
                <c:pt idx="46">
                  <c:v>0.90651501501499998</c:v>
                </c:pt>
                <c:pt idx="47">
                  <c:v>0.90746596596600004</c:v>
                </c:pt>
                <c:pt idx="48">
                  <c:v>0.90764414414399996</c:v>
                </c:pt>
                <c:pt idx="49">
                  <c:v>0.90879529529500003</c:v>
                </c:pt>
                <c:pt idx="50">
                  <c:v>0.90963313313299998</c:v>
                </c:pt>
                <c:pt idx="51">
                  <c:v>0.91118468468500002</c:v>
                </c:pt>
                <c:pt idx="52">
                  <c:v>0.91273623623599998</c:v>
                </c:pt>
                <c:pt idx="53">
                  <c:v>0.91428778778800002</c:v>
                </c:pt>
                <c:pt idx="54">
                  <c:v>0.91527777777800001</c:v>
                </c:pt>
                <c:pt idx="55">
                  <c:v>0.91651234567899997</c:v>
                </c:pt>
                <c:pt idx="56">
                  <c:v>0.91774691358000005</c:v>
                </c:pt>
                <c:pt idx="57">
                  <c:v>0.91783183183200001</c:v>
                </c:pt>
                <c:pt idx="58">
                  <c:v>0.91868268268300002</c:v>
                </c:pt>
                <c:pt idx="59">
                  <c:v>0.91953353353300005</c:v>
                </c:pt>
                <c:pt idx="60">
                  <c:v>0.92004204204200002</c:v>
                </c:pt>
                <c:pt idx="61">
                  <c:v>0.92074274274300005</c:v>
                </c:pt>
                <c:pt idx="62">
                  <c:v>0.921443443443</c:v>
                </c:pt>
                <c:pt idx="63">
                  <c:v>0.92214414414400003</c:v>
                </c:pt>
                <c:pt idx="64">
                  <c:v>0.92429229229200005</c:v>
                </c:pt>
                <c:pt idx="65">
                  <c:v>0.92469269269300003</c:v>
                </c:pt>
                <c:pt idx="66">
                  <c:v>0.92509309309300003</c:v>
                </c:pt>
                <c:pt idx="67">
                  <c:v>0.92722355689000002</c:v>
                </c:pt>
                <c:pt idx="68">
                  <c:v>0.92778244911600005</c:v>
                </c:pt>
                <c:pt idx="69">
                  <c:v>0.92834134134099999</c:v>
                </c:pt>
                <c:pt idx="70">
                  <c:v>0.92923356690000003</c:v>
                </c:pt>
                <c:pt idx="71">
                  <c:v>0.92979245912599995</c:v>
                </c:pt>
                <c:pt idx="72">
                  <c:v>0.930351351351</c:v>
                </c:pt>
                <c:pt idx="73">
                  <c:v>0.93091024357700003</c:v>
                </c:pt>
                <c:pt idx="74">
                  <c:v>0.93246913580299995</c:v>
                </c:pt>
                <c:pt idx="75">
                  <c:v>0.933028028028</c:v>
                </c:pt>
                <c:pt idx="76">
                  <c:v>0.93358692025400003</c:v>
                </c:pt>
                <c:pt idx="77">
                  <c:v>0.93554754754799996</c:v>
                </c:pt>
                <c:pt idx="78">
                  <c:v>0.93627327327300003</c:v>
                </c:pt>
                <c:pt idx="79">
                  <c:v>0.93699899899899997</c:v>
                </c:pt>
                <c:pt idx="80">
                  <c:v>0.93804270937599998</c:v>
                </c:pt>
                <c:pt idx="81">
                  <c:v>0.938576576577</c:v>
                </c:pt>
                <c:pt idx="82">
                  <c:v>0.93911044377700004</c:v>
                </c:pt>
                <c:pt idx="83">
                  <c:v>0.93941766766799994</c:v>
                </c:pt>
                <c:pt idx="84">
                  <c:v>0.93964431097800005</c:v>
                </c:pt>
                <c:pt idx="85">
                  <c:v>0.93982640974300002</c:v>
                </c:pt>
                <c:pt idx="86">
                  <c:v>0.94023515181899997</c:v>
                </c:pt>
                <c:pt idx="87">
                  <c:v>0.94053878878899999</c:v>
                </c:pt>
                <c:pt idx="88">
                  <c:v>0.94069728061400004</c:v>
                </c:pt>
                <c:pt idx="89">
                  <c:v>0.94085577243899998</c:v>
                </c:pt>
                <c:pt idx="90">
                  <c:v>0.94102027027000001</c:v>
                </c:pt>
                <c:pt idx="91">
                  <c:v>0.94124549549500003</c:v>
                </c:pt>
                <c:pt idx="92">
                  <c:v>0.94147072072100002</c:v>
                </c:pt>
                <c:pt idx="93">
                  <c:v>0.94169594594600003</c:v>
                </c:pt>
                <c:pt idx="94">
                  <c:v>0.94258783783800004</c:v>
                </c:pt>
                <c:pt idx="95">
                  <c:v>0.94281306306299995</c:v>
                </c:pt>
                <c:pt idx="96">
                  <c:v>0.94303828828799996</c:v>
                </c:pt>
                <c:pt idx="97">
                  <c:v>0.94325275275300002</c:v>
                </c:pt>
                <c:pt idx="98">
                  <c:v>0.94345295295300002</c:v>
                </c:pt>
                <c:pt idx="99">
                  <c:v>0.94365315315300002</c:v>
                </c:pt>
                <c:pt idx="100">
                  <c:v>0.94521171171200002</c:v>
                </c:pt>
                <c:pt idx="101">
                  <c:v>0.94566216216200005</c:v>
                </c:pt>
                <c:pt idx="102">
                  <c:v>0.94611261261299995</c:v>
                </c:pt>
                <c:pt idx="103">
                  <c:v>0.94656306306299998</c:v>
                </c:pt>
                <c:pt idx="104">
                  <c:v>0.94682082082100005</c:v>
                </c:pt>
                <c:pt idx="105">
                  <c:v>0.94702102102100005</c:v>
                </c:pt>
                <c:pt idx="106">
                  <c:v>0.94722122122100005</c:v>
                </c:pt>
                <c:pt idx="107">
                  <c:v>0.94746546546499999</c:v>
                </c:pt>
                <c:pt idx="108">
                  <c:v>0.94776576576600002</c:v>
                </c:pt>
                <c:pt idx="109">
                  <c:v>0.94806606606599997</c:v>
                </c:pt>
                <c:pt idx="110">
                  <c:v>0.94835535535500004</c:v>
                </c:pt>
                <c:pt idx="111">
                  <c:v>0.94855555555600002</c:v>
                </c:pt>
                <c:pt idx="112">
                  <c:v>0.94875575575600002</c:v>
                </c:pt>
                <c:pt idx="113">
                  <c:v>0.94893993994000003</c:v>
                </c:pt>
                <c:pt idx="114">
                  <c:v>0.94895595595600002</c:v>
                </c:pt>
                <c:pt idx="115">
                  <c:v>0.94929029029000001</c:v>
                </c:pt>
                <c:pt idx="116">
                  <c:v>0.94964064064099996</c:v>
                </c:pt>
                <c:pt idx="117">
                  <c:v>0.94995720720700005</c:v>
                </c:pt>
                <c:pt idx="118">
                  <c:v>0.95023248248299996</c:v>
                </c:pt>
                <c:pt idx="119">
                  <c:v>0.950507757758</c:v>
                </c:pt>
                <c:pt idx="120">
                  <c:v>0.95112837837800002</c:v>
                </c:pt>
                <c:pt idx="121">
                  <c:v>0.95150375375399998</c:v>
                </c:pt>
                <c:pt idx="122">
                  <c:v>0.95187912912899997</c:v>
                </c:pt>
                <c:pt idx="123">
                  <c:v>0.95225450450500004</c:v>
                </c:pt>
                <c:pt idx="124">
                  <c:v>0.95345470470500004</c:v>
                </c:pt>
                <c:pt idx="125">
                  <c:v>0.95403028028000003</c:v>
                </c:pt>
                <c:pt idx="126">
                  <c:v>0.954605855856</c:v>
                </c:pt>
                <c:pt idx="127">
                  <c:v>0.95561786786799996</c:v>
                </c:pt>
                <c:pt idx="128">
                  <c:v>0.955692942943</c:v>
                </c:pt>
                <c:pt idx="129">
                  <c:v>0.95576801801800004</c:v>
                </c:pt>
                <c:pt idx="130">
                  <c:v>0.95588972305599995</c:v>
                </c:pt>
                <c:pt idx="131">
                  <c:v>0.95632349015700002</c:v>
                </c:pt>
                <c:pt idx="132">
                  <c:v>0.956757257257</c:v>
                </c:pt>
                <c:pt idx="133">
                  <c:v>0.95719102435799996</c:v>
                </c:pt>
                <c:pt idx="134">
                  <c:v>0.95791808475100004</c:v>
                </c:pt>
                <c:pt idx="135">
                  <c:v>0.95830180180199998</c:v>
                </c:pt>
                <c:pt idx="136">
                  <c:v>0.95868551885200004</c:v>
                </c:pt>
                <c:pt idx="137">
                  <c:v>0.95896730063400004</c:v>
                </c:pt>
                <c:pt idx="138">
                  <c:v>0.95913413413399995</c:v>
                </c:pt>
                <c:pt idx="139">
                  <c:v>0.95930096763399997</c:v>
                </c:pt>
                <c:pt idx="140">
                  <c:v>0.95945612278900005</c:v>
                </c:pt>
                <c:pt idx="141">
                  <c:v>0.95953953953899995</c:v>
                </c:pt>
                <c:pt idx="142">
                  <c:v>0.95962295628899996</c:v>
                </c:pt>
                <c:pt idx="143">
                  <c:v>0.95970637303999995</c:v>
                </c:pt>
                <c:pt idx="144">
                  <c:v>0.960537537537</c:v>
                </c:pt>
                <c:pt idx="145">
                  <c:v>0.96072105438800004</c:v>
                </c:pt>
                <c:pt idx="146">
                  <c:v>0.96090457123799999</c:v>
                </c:pt>
                <c:pt idx="147">
                  <c:v>0.96115615615600003</c:v>
                </c:pt>
                <c:pt idx="148">
                  <c:v>0.96148148148099999</c:v>
                </c:pt>
                <c:pt idx="149">
                  <c:v>0.96180680680700004</c:v>
                </c:pt>
                <c:pt idx="150">
                  <c:v>0.96211461461500003</c:v>
                </c:pt>
                <c:pt idx="151">
                  <c:v>0.96232315649</c:v>
                </c:pt>
                <c:pt idx="152">
                  <c:v>0.96253169836499997</c:v>
                </c:pt>
                <c:pt idx="153">
                  <c:v>0.96274024024000004</c:v>
                </c:pt>
                <c:pt idx="154">
                  <c:v>0.96286670003300001</c:v>
                </c:pt>
                <c:pt idx="155">
                  <c:v>0.96297514180900001</c:v>
                </c:pt>
                <c:pt idx="156">
                  <c:v>0.96308358358400004</c:v>
                </c:pt>
                <c:pt idx="157">
                  <c:v>0.96319202535899995</c:v>
                </c:pt>
                <c:pt idx="158">
                  <c:v>0.96330046713399997</c:v>
                </c:pt>
                <c:pt idx="159">
                  <c:v>0.96340890890899999</c:v>
                </c:pt>
                <c:pt idx="160">
                  <c:v>0.96352402402399995</c:v>
                </c:pt>
                <c:pt idx="161">
                  <c:v>0.96367417417400003</c:v>
                </c:pt>
                <c:pt idx="162">
                  <c:v>0.963824324324</c:v>
                </c:pt>
                <c:pt idx="163">
                  <c:v>0.96397447447499995</c:v>
                </c:pt>
                <c:pt idx="164">
                  <c:v>0.96409693026400001</c:v>
                </c:pt>
                <c:pt idx="165">
                  <c:v>0.964213713714</c:v>
                </c:pt>
                <c:pt idx="166">
                  <c:v>0.96433049716399999</c:v>
                </c:pt>
                <c:pt idx="167">
                  <c:v>0.96439723056399995</c:v>
                </c:pt>
                <c:pt idx="168">
                  <c:v>0.964413913914</c:v>
                </c:pt>
                <c:pt idx="169">
                  <c:v>0.96443059726400004</c:v>
                </c:pt>
                <c:pt idx="170">
                  <c:v>0.96446146146099998</c:v>
                </c:pt>
                <c:pt idx="171">
                  <c:v>0.96456156156200001</c:v>
                </c:pt>
                <c:pt idx="172">
                  <c:v>0.96466166166199996</c:v>
                </c:pt>
                <c:pt idx="173">
                  <c:v>0.96476176176200001</c:v>
                </c:pt>
                <c:pt idx="174">
                  <c:v>0.96494594594600003</c:v>
                </c:pt>
                <c:pt idx="175">
                  <c:v>0.96514614614600003</c:v>
                </c:pt>
                <c:pt idx="176">
                  <c:v>0.96534634634600003</c:v>
                </c:pt>
                <c:pt idx="177">
                  <c:v>0.965495495496</c:v>
                </c:pt>
                <c:pt idx="178">
                  <c:v>0.96559559559599994</c:v>
                </c:pt>
                <c:pt idx="179">
                  <c:v>0.965695695696</c:v>
                </c:pt>
                <c:pt idx="180">
                  <c:v>0.96578978978999996</c:v>
                </c:pt>
                <c:pt idx="181">
                  <c:v>0.96585652319000004</c:v>
                </c:pt>
                <c:pt idx="182">
                  <c:v>0.96592325659</c:v>
                </c:pt>
                <c:pt idx="183">
                  <c:v>0.96598998998999996</c:v>
                </c:pt>
                <c:pt idx="184">
                  <c:v>0.96650350350400005</c:v>
                </c:pt>
                <c:pt idx="185">
                  <c:v>0.96670370370400005</c:v>
                </c:pt>
                <c:pt idx="186">
                  <c:v>0.96690390390400005</c:v>
                </c:pt>
                <c:pt idx="187">
                  <c:v>0.96702602602599996</c:v>
                </c:pt>
                <c:pt idx="188">
                  <c:v>0.96707607607599999</c:v>
                </c:pt>
                <c:pt idx="189">
                  <c:v>0.96712612612600002</c:v>
                </c:pt>
                <c:pt idx="190">
                  <c:v>0.96718885552199996</c:v>
                </c:pt>
                <c:pt idx="191">
                  <c:v>0.96730563897199995</c:v>
                </c:pt>
                <c:pt idx="192">
                  <c:v>0.96742242242200005</c:v>
                </c:pt>
                <c:pt idx="193">
                  <c:v>0.96753920587300002</c:v>
                </c:pt>
                <c:pt idx="194">
                  <c:v>0.96774207540900004</c:v>
                </c:pt>
                <c:pt idx="195">
                  <c:v>0.96795895895899997</c:v>
                </c:pt>
                <c:pt idx="196">
                  <c:v>0.96817584250900002</c:v>
                </c:pt>
                <c:pt idx="197">
                  <c:v>0.96867300633999998</c:v>
                </c:pt>
                <c:pt idx="198">
                  <c:v>0.96878978978999997</c:v>
                </c:pt>
                <c:pt idx="199">
                  <c:v>0.96890657323999996</c:v>
                </c:pt>
                <c:pt idx="200">
                  <c:v>0.96901067734400004</c:v>
                </c:pt>
                <c:pt idx="201">
                  <c:v>0.96906406406400003</c:v>
                </c:pt>
                <c:pt idx="202">
                  <c:v>0.96911745078400002</c:v>
                </c:pt>
                <c:pt idx="203">
                  <c:v>0.96917083750400002</c:v>
                </c:pt>
                <c:pt idx="204">
                  <c:v>0.96922422422400001</c:v>
                </c:pt>
                <c:pt idx="205">
                  <c:v>0.969277610944</c:v>
                </c:pt>
                <c:pt idx="206">
                  <c:v>0.96933099766399999</c:v>
                </c:pt>
                <c:pt idx="207">
                  <c:v>0.96938438438399999</c:v>
                </c:pt>
                <c:pt idx="208">
                  <c:v>0.96943777110399998</c:v>
                </c:pt>
                <c:pt idx="209">
                  <c:v>0.96949115782399997</c:v>
                </c:pt>
                <c:pt idx="210">
                  <c:v>0.96989189189199998</c:v>
                </c:pt>
                <c:pt idx="211">
                  <c:v>0.97001201201200005</c:v>
                </c:pt>
                <c:pt idx="212">
                  <c:v>0.970132132132</c:v>
                </c:pt>
                <c:pt idx="213">
                  <c:v>0.97025225225199996</c:v>
                </c:pt>
                <c:pt idx="214">
                  <c:v>0.97037237237200002</c:v>
                </c:pt>
                <c:pt idx="215">
                  <c:v>0.97049249249199998</c:v>
                </c:pt>
                <c:pt idx="216">
                  <c:v>0.97061261261300003</c:v>
                </c:pt>
                <c:pt idx="217">
                  <c:v>0.970721721722</c:v>
                </c:pt>
                <c:pt idx="218">
                  <c:v>0.97082182182200005</c:v>
                </c:pt>
                <c:pt idx="219">
                  <c:v>0.970921921922</c:v>
                </c:pt>
                <c:pt idx="220">
                  <c:v>0.97099999999999997</c:v>
                </c:pt>
                <c:pt idx="221">
                  <c:v>0.97099999999999997</c:v>
                </c:pt>
                <c:pt idx="222">
                  <c:v>0.97099999999999997</c:v>
                </c:pt>
                <c:pt idx="223">
                  <c:v>0.97099999999999997</c:v>
                </c:pt>
                <c:pt idx="224">
                  <c:v>0.97104454454400002</c:v>
                </c:pt>
                <c:pt idx="225">
                  <c:v>0.97109459459400005</c:v>
                </c:pt>
                <c:pt idx="226">
                  <c:v>0.97114464464500005</c:v>
                </c:pt>
                <c:pt idx="227">
                  <c:v>0.97121338004699997</c:v>
                </c:pt>
                <c:pt idx="228">
                  <c:v>0.97129679679699998</c:v>
                </c:pt>
                <c:pt idx="229">
                  <c:v>0.97138021354699999</c:v>
                </c:pt>
                <c:pt idx="230">
                  <c:v>0.97145211878500004</c:v>
                </c:pt>
                <c:pt idx="231">
                  <c:v>0.97148548548500002</c:v>
                </c:pt>
                <c:pt idx="232">
                  <c:v>0.971518852185</c:v>
                </c:pt>
                <c:pt idx="233">
                  <c:v>0.97155221888499999</c:v>
                </c:pt>
                <c:pt idx="234">
                  <c:v>0.97160810810800002</c:v>
                </c:pt>
                <c:pt idx="235">
                  <c:v>0.97166649983300002</c:v>
                </c:pt>
                <c:pt idx="236">
                  <c:v>0.97172489155800001</c:v>
                </c:pt>
                <c:pt idx="237">
                  <c:v>0.97177567567599998</c:v>
                </c:pt>
                <c:pt idx="238">
                  <c:v>0.97182072072100001</c:v>
                </c:pt>
                <c:pt idx="239">
                  <c:v>0.97186576576600003</c:v>
                </c:pt>
                <c:pt idx="240">
                  <c:v>0.97191681681700004</c:v>
                </c:pt>
                <c:pt idx="241">
                  <c:v>0.97198688688699997</c:v>
                </c:pt>
                <c:pt idx="242">
                  <c:v>0.97205695695700001</c:v>
                </c:pt>
                <c:pt idx="243">
                  <c:v>0.97212702702700005</c:v>
                </c:pt>
                <c:pt idx="244">
                  <c:v>0.97222746079400002</c:v>
                </c:pt>
                <c:pt idx="245">
                  <c:v>0.97233089756400004</c:v>
                </c:pt>
                <c:pt idx="246">
                  <c:v>0.97243433433399995</c:v>
                </c:pt>
                <c:pt idx="247">
                  <c:v>0.97258131464800002</c:v>
                </c:pt>
                <c:pt idx="248">
                  <c:v>0.97275982649299997</c:v>
                </c:pt>
                <c:pt idx="249">
                  <c:v>0.97293833833800003</c:v>
                </c:pt>
                <c:pt idx="250">
                  <c:v>0.97309182515799997</c:v>
                </c:pt>
                <c:pt idx="251">
                  <c:v>0.97317023690399995</c:v>
                </c:pt>
                <c:pt idx="252">
                  <c:v>0.97324864864899996</c:v>
                </c:pt>
                <c:pt idx="253">
                  <c:v>0.97332706039399997</c:v>
                </c:pt>
                <c:pt idx="254">
                  <c:v>0.97347147147099999</c:v>
                </c:pt>
                <c:pt idx="255">
                  <c:v>0.97362162162200006</c:v>
                </c:pt>
                <c:pt idx="256">
                  <c:v>0.97377177177200003</c:v>
                </c:pt>
                <c:pt idx="257">
                  <c:v>0.97386286286299995</c:v>
                </c:pt>
                <c:pt idx="258">
                  <c:v>0.97391291291299997</c:v>
                </c:pt>
                <c:pt idx="259">
                  <c:v>0.973962962963</c:v>
                </c:pt>
                <c:pt idx="260">
                  <c:v>0.97400867534199997</c:v>
                </c:pt>
                <c:pt idx="261">
                  <c:v>0.97404204204199996</c:v>
                </c:pt>
                <c:pt idx="262">
                  <c:v>0.97407540874200005</c:v>
                </c:pt>
                <c:pt idx="263">
                  <c:v>0.97410877544200003</c:v>
                </c:pt>
                <c:pt idx="264">
                  <c:v>0.97414214214200001</c:v>
                </c:pt>
                <c:pt idx="265">
                  <c:v>0.97417550884199999</c:v>
                </c:pt>
                <c:pt idx="266">
                  <c:v>0.97420887554199997</c:v>
                </c:pt>
                <c:pt idx="267">
                  <c:v>0.97424224224199996</c:v>
                </c:pt>
                <c:pt idx="268">
                  <c:v>0.97427560894200005</c:v>
                </c:pt>
                <c:pt idx="269">
                  <c:v>0.97430897564200003</c:v>
                </c:pt>
                <c:pt idx="270">
                  <c:v>0.97433333333299998</c:v>
                </c:pt>
                <c:pt idx="271">
                  <c:v>0.97433333333299998</c:v>
                </c:pt>
                <c:pt idx="272">
                  <c:v>0.97433333333299998</c:v>
                </c:pt>
                <c:pt idx="273">
                  <c:v>0.97433333333299998</c:v>
                </c:pt>
                <c:pt idx="274">
                  <c:v>0.97442742742699995</c:v>
                </c:pt>
                <c:pt idx="275">
                  <c:v>0.97452752752799998</c:v>
                </c:pt>
                <c:pt idx="276">
                  <c:v>0.97462762762800004</c:v>
                </c:pt>
                <c:pt idx="277">
                  <c:v>0.97474808141500002</c:v>
                </c:pt>
                <c:pt idx="278">
                  <c:v>0.97488154821499995</c:v>
                </c:pt>
                <c:pt idx="279">
                  <c:v>0.97501501501499999</c:v>
                </c:pt>
                <c:pt idx="280">
                  <c:v>0.97512045378699996</c:v>
                </c:pt>
                <c:pt idx="281">
                  <c:v>0.97515382048699994</c:v>
                </c:pt>
                <c:pt idx="282">
                  <c:v>0.97518718718700004</c:v>
                </c:pt>
                <c:pt idx="283">
                  <c:v>0.97522055388700002</c:v>
                </c:pt>
                <c:pt idx="284">
                  <c:v>0.97530146813499996</c:v>
                </c:pt>
                <c:pt idx="285">
                  <c:v>0.97538488488499997</c:v>
                </c:pt>
                <c:pt idx="286">
                  <c:v>0.97546830163499998</c:v>
                </c:pt>
                <c:pt idx="287">
                  <c:v>0.97553103103100003</c:v>
                </c:pt>
                <c:pt idx="288">
                  <c:v>0.97558108108099995</c:v>
                </c:pt>
                <c:pt idx="289">
                  <c:v>0.97563113113099997</c:v>
                </c:pt>
                <c:pt idx="290">
                  <c:v>0.97566666666699997</c:v>
                </c:pt>
                <c:pt idx="291">
                  <c:v>0.97566666666699997</c:v>
                </c:pt>
                <c:pt idx="292">
                  <c:v>0.97566666666699997</c:v>
                </c:pt>
                <c:pt idx="293">
                  <c:v>0.97566666666699997</c:v>
                </c:pt>
                <c:pt idx="294">
                  <c:v>0.975762762763</c:v>
                </c:pt>
                <c:pt idx="295">
                  <c:v>0.97586286286299995</c:v>
                </c:pt>
                <c:pt idx="296">
                  <c:v>0.975962962963</c:v>
                </c:pt>
                <c:pt idx="297">
                  <c:v>0.97608408408400005</c:v>
                </c:pt>
                <c:pt idx="298">
                  <c:v>0.97621755088399997</c:v>
                </c:pt>
                <c:pt idx="299">
                  <c:v>0.97635101768400001</c:v>
                </c:pt>
                <c:pt idx="300">
                  <c:v>0.97648448448400005</c:v>
                </c:pt>
                <c:pt idx="301">
                  <c:v>0.97661795128499995</c:v>
                </c:pt>
                <c:pt idx="302">
                  <c:v>0.97675141808499999</c:v>
                </c:pt>
                <c:pt idx="303">
                  <c:v>0.97688488488500003</c:v>
                </c:pt>
                <c:pt idx="304">
                  <c:v>0.97701835168499995</c:v>
                </c:pt>
                <c:pt idx="305">
                  <c:v>0.97715181848499999</c:v>
                </c:pt>
                <c:pt idx="306">
                  <c:v>0.97728528528500003</c:v>
                </c:pt>
                <c:pt idx="307">
                  <c:v>0.97734614614600002</c:v>
                </c:pt>
                <c:pt idx="308">
                  <c:v>0.97736616616600003</c:v>
                </c:pt>
                <c:pt idx="309">
                  <c:v>0.97738618618600004</c:v>
                </c:pt>
                <c:pt idx="310">
                  <c:v>0.97740620620600005</c:v>
                </c:pt>
                <c:pt idx="311">
                  <c:v>0.97742622622599995</c:v>
                </c:pt>
                <c:pt idx="312">
                  <c:v>0.97744624624599996</c:v>
                </c:pt>
                <c:pt idx="313">
                  <c:v>0.97746626626599997</c:v>
                </c:pt>
                <c:pt idx="314">
                  <c:v>0.97786866866900002</c:v>
                </c:pt>
                <c:pt idx="315">
                  <c:v>0.97793873873899995</c:v>
                </c:pt>
                <c:pt idx="316">
                  <c:v>0.97800880880899999</c:v>
                </c:pt>
                <c:pt idx="317">
                  <c:v>0.978165632299</c:v>
                </c:pt>
                <c:pt idx="318">
                  <c:v>0.97836916916899996</c:v>
                </c:pt>
                <c:pt idx="319">
                  <c:v>0.97857270603900004</c:v>
                </c:pt>
                <c:pt idx="320">
                  <c:v>0.97872819486200002</c:v>
                </c:pt>
                <c:pt idx="321">
                  <c:v>0.97878158158200002</c:v>
                </c:pt>
                <c:pt idx="322">
                  <c:v>0.97883496830200001</c:v>
                </c:pt>
                <c:pt idx="323">
                  <c:v>0.978888355022</c:v>
                </c:pt>
                <c:pt idx="324">
                  <c:v>0.978921921922</c:v>
                </c:pt>
                <c:pt idx="325">
                  <c:v>0.97895528862199999</c:v>
                </c:pt>
                <c:pt idx="326">
                  <c:v>0.97898865532199997</c:v>
                </c:pt>
                <c:pt idx="327">
                  <c:v>0.97899999999999998</c:v>
                </c:pt>
                <c:pt idx="328">
                  <c:v>0.97899999999999998</c:v>
                </c:pt>
                <c:pt idx="329">
                  <c:v>0.97899999999999998</c:v>
                </c:pt>
                <c:pt idx="330">
                  <c:v>0.97899999999999998</c:v>
                </c:pt>
                <c:pt idx="331">
                  <c:v>0.97899999999999998</c:v>
                </c:pt>
                <c:pt idx="332">
                  <c:v>0.97899999999999998</c:v>
                </c:pt>
                <c:pt idx="333">
                  <c:v>0.97899999999999998</c:v>
                </c:pt>
                <c:pt idx="334">
                  <c:v>0.97899999999999998</c:v>
                </c:pt>
                <c:pt idx="335">
                  <c:v>0.97899999999999998</c:v>
                </c:pt>
                <c:pt idx="336">
                  <c:v>0.97899999999999998</c:v>
                </c:pt>
                <c:pt idx="337">
                  <c:v>0.97902235568899998</c:v>
                </c:pt>
                <c:pt idx="338">
                  <c:v>0.97905572238899996</c:v>
                </c:pt>
                <c:pt idx="339">
                  <c:v>0.97908908908900005</c:v>
                </c:pt>
                <c:pt idx="340">
                  <c:v>0.979139472806</c:v>
                </c:pt>
                <c:pt idx="341">
                  <c:v>0.97922288955600001</c:v>
                </c:pt>
                <c:pt idx="342">
                  <c:v>0.97930630630600002</c:v>
                </c:pt>
                <c:pt idx="343">
                  <c:v>0.97938972305600003</c:v>
                </c:pt>
                <c:pt idx="344">
                  <c:v>0.97940140140099996</c:v>
                </c:pt>
                <c:pt idx="345">
                  <c:v>0.97947313980700002</c:v>
                </c:pt>
                <c:pt idx="346">
                  <c:v>0.97950150150199999</c:v>
                </c:pt>
                <c:pt idx="347">
                  <c:v>0.97955655655700002</c:v>
                </c:pt>
                <c:pt idx="348">
                  <c:v>0.97960160160200005</c:v>
                </c:pt>
                <c:pt idx="349">
                  <c:v>0.97963997330700003</c:v>
                </c:pt>
                <c:pt idx="350">
                  <c:v>0.97966666666699997</c:v>
                </c:pt>
                <c:pt idx="351">
                  <c:v>0.97966666666699997</c:v>
                </c:pt>
                <c:pt idx="352">
                  <c:v>0.97966666666699997</c:v>
                </c:pt>
                <c:pt idx="353">
                  <c:v>0.97966666666699997</c:v>
                </c:pt>
                <c:pt idx="354">
                  <c:v>0.97966666666699997</c:v>
                </c:pt>
                <c:pt idx="355">
                  <c:v>0.97966666666699997</c:v>
                </c:pt>
                <c:pt idx="356">
                  <c:v>0.97966666666699997</c:v>
                </c:pt>
                <c:pt idx="357">
                  <c:v>0.97966666666699997</c:v>
                </c:pt>
                <c:pt idx="358">
                  <c:v>0.97966666666699997</c:v>
                </c:pt>
                <c:pt idx="359">
                  <c:v>0.97966666666699997</c:v>
                </c:pt>
                <c:pt idx="360">
                  <c:v>0.98003603603599998</c:v>
                </c:pt>
                <c:pt idx="361">
                  <c:v>0.98013613613600004</c:v>
                </c:pt>
                <c:pt idx="362">
                  <c:v>0.98023623623599998</c:v>
                </c:pt>
                <c:pt idx="363">
                  <c:v>0.98033333333299999</c:v>
                </c:pt>
                <c:pt idx="364">
                  <c:v>0.98033333333299999</c:v>
                </c:pt>
                <c:pt idx="365">
                  <c:v>0.98033333333299999</c:v>
                </c:pt>
                <c:pt idx="366">
                  <c:v>0.98033333333299999</c:v>
                </c:pt>
                <c:pt idx="367">
                  <c:v>0.98035669002299997</c:v>
                </c:pt>
                <c:pt idx="368">
                  <c:v>0.98039005672299995</c:v>
                </c:pt>
                <c:pt idx="369">
                  <c:v>0.98042342342300004</c:v>
                </c:pt>
                <c:pt idx="370">
                  <c:v>0.98045679012300002</c:v>
                </c:pt>
                <c:pt idx="371">
                  <c:v>0.98049015682399998</c:v>
                </c:pt>
                <c:pt idx="372">
                  <c:v>0.98052352352399996</c:v>
                </c:pt>
                <c:pt idx="373">
                  <c:v>0.98055689022400006</c:v>
                </c:pt>
                <c:pt idx="374">
                  <c:v>0.98059025692400004</c:v>
                </c:pt>
                <c:pt idx="375">
                  <c:v>0.98062362362400002</c:v>
                </c:pt>
                <c:pt idx="376">
                  <c:v>0.980656990324</c:v>
                </c:pt>
                <c:pt idx="377">
                  <c:v>0.98066666666699998</c:v>
                </c:pt>
                <c:pt idx="378">
                  <c:v>0.98066666666699998</c:v>
                </c:pt>
                <c:pt idx="379">
                  <c:v>0.98066666666699998</c:v>
                </c:pt>
                <c:pt idx="380">
                  <c:v>0.98066666666699998</c:v>
                </c:pt>
                <c:pt idx="381">
                  <c:v>0.98066666666699998</c:v>
                </c:pt>
                <c:pt idx="382">
                  <c:v>0.98066666666699998</c:v>
                </c:pt>
                <c:pt idx="383">
                  <c:v>0.981343343343</c:v>
                </c:pt>
                <c:pt idx="384">
                  <c:v>0.98154354354399997</c:v>
                </c:pt>
                <c:pt idx="385">
                  <c:v>0.98174374374399997</c:v>
                </c:pt>
                <c:pt idx="386">
                  <c:v>0.98194394394399998</c:v>
                </c:pt>
                <c:pt idx="387">
                  <c:v>0.98233333333299999</c:v>
                </c:pt>
                <c:pt idx="388">
                  <c:v>0.98233333333299999</c:v>
                </c:pt>
                <c:pt idx="389">
                  <c:v>0.98233333333299999</c:v>
                </c:pt>
                <c:pt idx="390">
                  <c:v>0.98233333333299999</c:v>
                </c:pt>
                <c:pt idx="391">
                  <c:v>0.98233333333299999</c:v>
                </c:pt>
                <c:pt idx="392">
                  <c:v>0.98233333333299999</c:v>
                </c:pt>
                <c:pt idx="393">
                  <c:v>0.98234384384399998</c:v>
                </c:pt>
                <c:pt idx="394">
                  <c:v>0.98251901901899996</c:v>
                </c:pt>
                <c:pt idx="395">
                  <c:v>0.98269419419399995</c:v>
                </c:pt>
                <c:pt idx="396">
                  <c:v>0.98286936936900005</c:v>
                </c:pt>
                <c:pt idx="397">
                  <c:v>0.98297147147099995</c:v>
                </c:pt>
                <c:pt idx="398">
                  <c:v>0.98304654654599999</c:v>
                </c:pt>
                <c:pt idx="399">
                  <c:v>0.98312162162200001</c:v>
                </c:pt>
                <c:pt idx="400">
                  <c:v>0.98317667667700004</c:v>
                </c:pt>
                <c:pt idx="401">
                  <c:v>0.98320170170200005</c:v>
                </c:pt>
                <c:pt idx="402">
                  <c:v>0.98322672672699996</c:v>
                </c:pt>
                <c:pt idx="403">
                  <c:v>0.98325175175199997</c:v>
                </c:pt>
                <c:pt idx="404">
                  <c:v>0.98327677677699998</c:v>
                </c:pt>
                <c:pt idx="405">
                  <c:v>0.983301801802</c:v>
                </c:pt>
                <c:pt idx="406">
                  <c:v>0.98332682682700001</c:v>
                </c:pt>
                <c:pt idx="407">
                  <c:v>0.98333333333299999</c:v>
                </c:pt>
                <c:pt idx="408">
                  <c:v>0.98333333333299999</c:v>
                </c:pt>
                <c:pt idx="409">
                  <c:v>0.98333333333299999</c:v>
                </c:pt>
                <c:pt idx="410">
                  <c:v>0.98337437437399999</c:v>
                </c:pt>
                <c:pt idx="411">
                  <c:v>0.98347447447400005</c:v>
                </c:pt>
                <c:pt idx="412">
                  <c:v>0.98357457457399999</c:v>
                </c:pt>
                <c:pt idx="413">
                  <c:v>0.983666666666</c:v>
                </c:pt>
                <c:pt idx="414">
                  <c:v>0.983666666666</c:v>
                </c:pt>
                <c:pt idx="415">
                  <c:v>0.983666666666</c:v>
                </c:pt>
                <c:pt idx="416">
                  <c:v>0.983666666666</c:v>
                </c:pt>
                <c:pt idx="417">
                  <c:v>0.98368168168199999</c:v>
                </c:pt>
                <c:pt idx="418">
                  <c:v>0.983701701702</c:v>
                </c:pt>
                <c:pt idx="419">
                  <c:v>0.98372172172200001</c:v>
                </c:pt>
                <c:pt idx="420">
                  <c:v>0.98376276276300001</c:v>
                </c:pt>
                <c:pt idx="421">
                  <c:v>0.98383283283300005</c:v>
                </c:pt>
                <c:pt idx="422">
                  <c:v>0.98390290290299998</c:v>
                </c:pt>
                <c:pt idx="423">
                  <c:v>0.98397297297300002</c:v>
                </c:pt>
                <c:pt idx="424">
                  <c:v>0.98404304304300005</c:v>
                </c:pt>
                <c:pt idx="425">
                  <c:v>0.98411311311299998</c:v>
                </c:pt>
                <c:pt idx="426">
                  <c:v>0.98418318318300002</c:v>
                </c:pt>
                <c:pt idx="427">
                  <c:v>0.98436736736700003</c:v>
                </c:pt>
                <c:pt idx="428">
                  <c:v>0.98458758758800002</c:v>
                </c:pt>
                <c:pt idx="429">
                  <c:v>0.98480780780800004</c:v>
                </c:pt>
                <c:pt idx="430">
                  <c:v>0.98494194194200002</c:v>
                </c:pt>
                <c:pt idx="431">
                  <c:v>0.98496196196200003</c:v>
                </c:pt>
                <c:pt idx="432">
                  <c:v>0.98498198198200004</c:v>
                </c:pt>
                <c:pt idx="433">
                  <c:v>0.98499999999999999</c:v>
                </c:pt>
                <c:pt idx="434">
                  <c:v>0.98499999999999999</c:v>
                </c:pt>
                <c:pt idx="435">
                  <c:v>0.98499999999999999</c:v>
                </c:pt>
                <c:pt idx="436">
                  <c:v>0.98499999999999999</c:v>
                </c:pt>
                <c:pt idx="437">
                  <c:v>0.98507707707699999</c:v>
                </c:pt>
                <c:pt idx="438">
                  <c:v>0.98517717717700004</c:v>
                </c:pt>
                <c:pt idx="439">
                  <c:v>0.98527727727699999</c:v>
                </c:pt>
                <c:pt idx="440">
                  <c:v>0.98537737737700004</c:v>
                </c:pt>
                <c:pt idx="441">
                  <c:v>0.98547747747699999</c:v>
                </c:pt>
                <c:pt idx="442">
                  <c:v>0.98557757757800002</c:v>
                </c:pt>
                <c:pt idx="443">
                  <c:v>0.98566666666699998</c:v>
                </c:pt>
                <c:pt idx="444">
                  <c:v>0.98566666666699998</c:v>
                </c:pt>
                <c:pt idx="445">
                  <c:v>0.98566666666699998</c:v>
                </c:pt>
                <c:pt idx="446">
                  <c:v>0.98566666666699998</c:v>
                </c:pt>
                <c:pt idx="447">
                  <c:v>0.98566666666699998</c:v>
                </c:pt>
                <c:pt idx="448">
                  <c:v>0.98566666666699998</c:v>
                </c:pt>
                <c:pt idx="449">
                  <c:v>0.98566666666699998</c:v>
                </c:pt>
                <c:pt idx="450">
                  <c:v>0.98566666666699998</c:v>
                </c:pt>
                <c:pt idx="451">
                  <c:v>0.98566666666699998</c:v>
                </c:pt>
                <c:pt idx="452">
                  <c:v>0.98566666666699998</c:v>
                </c:pt>
                <c:pt idx="453">
                  <c:v>0.98566666666699998</c:v>
                </c:pt>
                <c:pt idx="454">
                  <c:v>0.98566666666699998</c:v>
                </c:pt>
                <c:pt idx="455">
                  <c:v>0.98566666666699998</c:v>
                </c:pt>
                <c:pt idx="456">
                  <c:v>0.98566666666699998</c:v>
                </c:pt>
                <c:pt idx="457">
                  <c:v>0.98566666666699998</c:v>
                </c:pt>
                <c:pt idx="458">
                  <c:v>0.98566666666699998</c:v>
                </c:pt>
                <c:pt idx="459">
                  <c:v>0.98566666666699998</c:v>
                </c:pt>
                <c:pt idx="460">
                  <c:v>0.98568201534900002</c:v>
                </c:pt>
                <c:pt idx="461">
                  <c:v>0.985715382049</c:v>
                </c:pt>
                <c:pt idx="462">
                  <c:v>0.98574874874899998</c:v>
                </c:pt>
                <c:pt idx="463">
                  <c:v>0.98578211544899996</c:v>
                </c:pt>
                <c:pt idx="464">
                  <c:v>0.98581548214900006</c:v>
                </c:pt>
                <c:pt idx="465">
                  <c:v>0.98584884884900004</c:v>
                </c:pt>
                <c:pt idx="466">
                  <c:v>0.98588221554900002</c:v>
                </c:pt>
                <c:pt idx="467">
                  <c:v>0.985915582249</c:v>
                </c:pt>
                <c:pt idx="468">
                  <c:v>0.98594894894899998</c:v>
                </c:pt>
                <c:pt idx="469">
                  <c:v>0.98598231564899996</c:v>
                </c:pt>
                <c:pt idx="470">
                  <c:v>0.98604704704699997</c:v>
                </c:pt>
                <c:pt idx="471">
                  <c:v>0.98614714714700002</c:v>
                </c:pt>
                <c:pt idx="472">
                  <c:v>0.98624724724699997</c:v>
                </c:pt>
                <c:pt idx="473">
                  <c:v>0.986333333333</c:v>
                </c:pt>
                <c:pt idx="474">
                  <c:v>0.986333333333</c:v>
                </c:pt>
                <c:pt idx="475">
                  <c:v>0.986333333333</c:v>
                </c:pt>
                <c:pt idx="476">
                  <c:v>0.986333333333</c:v>
                </c:pt>
                <c:pt idx="477">
                  <c:v>0.986333333333</c:v>
                </c:pt>
                <c:pt idx="478">
                  <c:v>0.986333333333</c:v>
                </c:pt>
                <c:pt idx="479">
                  <c:v>0.986333333333</c:v>
                </c:pt>
                <c:pt idx="480">
                  <c:v>0.986333333333</c:v>
                </c:pt>
                <c:pt idx="481">
                  <c:v>0.986333333333</c:v>
                </c:pt>
                <c:pt idx="482">
                  <c:v>0.986333333333</c:v>
                </c:pt>
                <c:pt idx="483">
                  <c:v>0.986333333333</c:v>
                </c:pt>
                <c:pt idx="484">
                  <c:v>0.986333333333</c:v>
                </c:pt>
                <c:pt idx="485">
                  <c:v>0.986333333333</c:v>
                </c:pt>
                <c:pt idx="486">
                  <c:v>0.986333333333</c:v>
                </c:pt>
                <c:pt idx="487">
                  <c:v>0.986333333333</c:v>
                </c:pt>
                <c:pt idx="488">
                  <c:v>0.986333333333</c:v>
                </c:pt>
                <c:pt idx="489">
                  <c:v>0.986333333333</c:v>
                </c:pt>
                <c:pt idx="490">
                  <c:v>0.986333333333</c:v>
                </c:pt>
                <c:pt idx="491">
                  <c:v>0.986333333333</c:v>
                </c:pt>
                <c:pt idx="492">
                  <c:v>0.986333333333</c:v>
                </c:pt>
                <c:pt idx="493">
                  <c:v>0.986333333333</c:v>
                </c:pt>
                <c:pt idx="494">
                  <c:v>0.986333333333</c:v>
                </c:pt>
                <c:pt idx="495">
                  <c:v>0.986333333333</c:v>
                </c:pt>
                <c:pt idx="496">
                  <c:v>0.986333333333</c:v>
                </c:pt>
                <c:pt idx="497">
                  <c:v>0.986333333333</c:v>
                </c:pt>
                <c:pt idx="498">
                  <c:v>0.986333333333</c:v>
                </c:pt>
                <c:pt idx="499">
                  <c:v>0.986333333333</c:v>
                </c:pt>
                <c:pt idx="500">
                  <c:v>0.986333333333</c:v>
                </c:pt>
                <c:pt idx="501">
                  <c:v>0.986333333333</c:v>
                </c:pt>
                <c:pt idx="502">
                  <c:v>0.986333333333</c:v>
                </c:pt>
                <c:pt idx="503">
                  <c:v>0.98634184184200002</c:v>
                </c:pt>
                <c:pt idx="504">
                  <c:v>0.98639189189200005</c:v>
                </c:pt>
                <c:pt idx="505">
                  <c:v>0.98644194194199997</c:v>
                </c:pt>
                <c:pt idx="506">
                  <c:v>0.98649199199199999</c:v>
                </c:pt>
                <c:pt idx="507">
                  <c:v>0.98654204204200002</c:v>
                </c:pt>
                <c:pt idx="508">
                  <c:v>0.98659209209200005</c:v>
                </c:pt>
                <c:pt idx="509">
                  <c:v>0.98664214214199997</c:v>
                </c:pt>
                <c:pt idx="510">
                  <c:v>0.98666666666699998</c:v>
                </c:pt>
                <c:pt idx="511">
                  <c:v>0.98666666666699998</c:v>
                </c:pt>
                <c:pt idx="512">
                  <c:v>0.98666666666699998</c:v>
                </c:pt>
                <c:pt idx="513">
                  <c:v>0.98666666666699998</c:v>
                </c:pt>
                <c:pt idx="514">
                  <c:v>0.98666666666699998</c:v>
                </c:pt>
                <c:pt idx="515">
                  <c:v>0.98666666666699998</c:v>
                </c:pt>
                <c:pt idx="516">
                  <c:v>0.98666666666699998</c:v>
                </c:pt>
                <c:pt idx="517">
                  <c:v>0.98675175175200003</c:v>
                </c:pt>
                <c:pt idx="518">
                  <c:v>0.98685185185199997</c:v>
                </c:pt>
                <c:pt idx="519">
                  <c:v>0.98695195195200003</c:v>
                </c:pt>
                <c:pt idx="520">
                  <c:v>0.98699999999999999</c:v>
                </c:pt>
                <c:pt idx="521">
                  <c:v>0.98699999999999999</c:v>
                </c:pt>
                <c:pt idx="522">
                  <c:v>0.98699999999999999</c:v>
                </c:pt>
                <c:pt idx="523">
                  <c:v>0.98699999999999999</c:v>
                </c:pt>
                <c:pt idx="524">
                  <c:v>0.98699999999999999</c:v>
                </c:pt>
                <c:pt idx="525">
                  <c:v>0.98699999999999999</c:v>
                </c:pt>
                <c:pt idx="526">
                  <c:v>0.98699999999999999</c:v>
                </c:pt>
                <c:pt idx="527">
                  <c:v>0.98699999999999999</c:v>
                </c:pt>
                <c:pt idx="528">
                  <c:v>0.98699999999999999</c:v>
                </c:pt>
                <c:pt idx="529">
                  <c:v>0.98699999999999999</c:v>
                </c:pt>
                <c:pt idx="530">
                  <c:v>0.98699999999999999</c:v>
                </c:pt>
                <c:pt idx="531">
                  <c:v>0.98699999999999999</c:v>
                </c:pt>
                <c:pt idx="532">
                  <c:v>0.98699999999999999</c:v>
                </c:pt>
                <c:pt idx="533">
                  <c:v>0.98699999999999999</c:v>
                </c:pt>
                <c:pt idx="534">
                  <c:v>0.98699999999999999</c:v>
                </c:pt>
                <c:pt idx="535">
                  <c:v>0.98699999999999999</c:v>
                </c:pt>
                <c:pt idx="536">
                  <c:v>0.98699999999999999</c:v>
                </c:pt>
                <c:pt idx="537">
                  <c:v>0.98699999999999999</c:v>
                </c:pt>
                <c:pt idx="538">
                  <c:v>0.98699999999999999</c:v>
                </c:pt>
                <c:pt idx="539">
                  <c:v>0.98699999999999999</c:v>
                </c:pt>
                <c:pt idx="540">
                  <c:v>0.98701351351400002</c:v>
                </c:pt>
                <c:pt idx="541">
                  <c:v>0.98703853853900003</c:v>
                </c:pt>
                <c:pt idx="542">
                  <c:v>0.98706356356400005</c:v>
                </c:pt>
                <c:pt idx="543">
                  <c:v>0.98708858858899995</c:v>
                </c:pt>
                <c:pt idx="544">
                  <c:v>0.98711361361399996</c:v>
                </c:pt>
                <c:pt idx="545">
                  <c:v>0.98713863863899998</c:v>
                </c:pt>
                <c:pt idx="546">
                  <c:v>0.98716366366399999</c:v>
                </c:pt>
                <c:pt idx="547">
                  <c:v>0.987188688689</c:v>
                </c:pt>
                <c:pt idx="548">
                  <c:v>0.98721371371400002</c:v>
                </c:pt>
                <c:pt idx="549">
                  <c:v>0.98723873873900003</c:v>
                </c:pt>
                <c:pt idx="550">
                  <c:v>0.98726376376400005</c:v>
                </c:pt>
                <c:pt idx="551">
                  <c:v>0.98728878878899995</c:v>
                </c:pt>
                <c:pt idx="552">
                  <c:v>0.98731381381399996</c:v>
                </c:pt>
                <c:pt idx="553">
                  <c:v>0.987333333333</c:v>
                </c:pt>
                <c:pt idx="554">
                  <c:v>0.987333333333</c:v>
                </c:pt>
                <c:pt idx="555">
                  <c:v>0.987333333333</c:v>
                </c:pt>
                <c:pt idx="556">
                  <c:v>0.987333333333</c:v>
                </c:pt>
                <c:pt idx="557">
                  <c:v>0.987333333333</c:v>
                </c:pt>
                <c:pt idx="558">
                  <c:v>0.987333333333</c:v>
                </c:pt>
                <c:pt idx="559">
                  <c:v>0.987333333333</c:v>
                </c:pt>
                <c:pt idx="560">
                  <c:v>0.987333333333</c:v>
                </c:pt>
                <c:pt idx="561">
                  <c:v>0.987333333333</c:v>
                </c:pt>
                <c:pt idx="562">
                  <c:v>0.987333333333</c:v>
                </c:pt>
                <c:pt idx="563">
                  <c:v>0.987677027027</c:v>
                </c:pt>
                <c:pt idx="564">
                  <c:v>0.98772207207200002</c:v>
                </c:pt>
                <c:pt idx="565">
                  <c:v>0.98776711711700005</c:v>
                </c:pt>
                <c:pt idx="566">
                  <c:v>0.98781216216199996</c:v>
                </c:pt>
                <c:pt idx="567">
                  <c:v>0.98785720720699999</c:v>
                </c:pt>
                <c:pt idx="568">
                  <c:v>0.98790225225200001</c:v>
                </c:pt>
                <c:pt idx="569">
                  <c:v>0.98794729729700004</c:v>
                </c:pt>
                <c:pt idx="570">
                  <c:v>0.98799234234199995</c:v>
                </c:pt>
                <c:pt idx="571">
                  <c:v>0.98803738738699998</c:v>
                </c:pt>
                <c:pt idx="572">
                  <c:v>0.988082432432</c:v>
                </c:pt>
                <c:pt idx="573">
                  <c:v>0.988127477478</c:v>
                </c:pt>
                <c:pt idx="574">
                  <c:v>0.98817252252300003</c:v>
                </c:pt>
                <c:pt idx="575">
                  <c:v>0.98821756756800005</c:v>
                </c:pt>
                <c:pt idx="576">
                  <c:v>0.98826261261299997</c:v>
                </c:pt>
                <c:pt idx="577">
                  <c:v>0.988618218218</c:v>
                </c:pt>
                <c:pt idx="578">
                  <c:v>0.98863823823800001</c:v>
                </c:pt>
                <c:pt idx="579">
                  <c:v>0.98865825825800002</c:v>
                </c:pt>
                <c:pt idx="580">
                  <c:v>0.98866666666699998</c:v>
                </c:pt>
                <c:pt idx="581">
                  <c:v>0.98866666666699998</c:v>
                </c:pt>
                <c:pt idx="582">
                  <c:v>0.98866666666699998</c:v>
                </c:pt>
                <c:pt idx="583">
                  <c:v>0.98867917917899995</c:v>
                </c:pt>
                <c:pt idx="584">
                  <c:v>0.98872922922899997</c:v>
                </c:pt>
                <c:pt idx="585">
                  <c:v>0.988779279279</c:v>
                </c:pt>
                <c:pt idx="586">
                  <c:v>0.98882932933000001</c:v>
                </c:pt>
                <c:pt idx="587">
                  <c:v>0.98887937938000003</c:v>
                </c:pt>
                <c:pt idx="588">
                  <c:v>0.98892942942999995</c:v>
                </c:pt>
                <c:pt idx="589">
                  <c:v>0.98897947947999998</c:v>
                </c:pt>
                <c:pt idx="590">
                  <c:v>0.98899999999999999</c:v>
                </c:pt>
                <c:pt idx="591">
                  <c:v>0.98899999999999999</c:v>
                </c:pt>
                <c:pt idx="592">
                  <c:v>0.98899999999999999</c:v>
                </c:pt>
                <c:pt idx="593">
                  <c:v>0.98899999999999999</c:v>
                </c:pt>
                <c:pt idx="594">
                  <c:v>0.98899999999999999</c:v>
                </c:pt>
                <c:pt idx="595">
                  <c:v>0.98899999999999999</c:v>
                </c:pt>
                <c:pt idx="596">
                  <c:v>0.98899999999999999</c:v>
                </c:pt>
                <c:pt idx="597">
                  <c:v>0.98899999999999999</c:v>
                </c:pt>
                <c:pt idx="598">
                  <c:v>0.98899999999999999</c:v>
                </c:pt>
                <c:pt idx="599">
                  <c:v>0.98899999999999999</c:v>
                </c:pt>
                <c:pt idx="600">
                  <c:v>0.98899999999999999</c:v>
                </c:pt>
                <c:pt idx="601">
                  <c:v>0.98899999999999999</c:v>
                </c:pt>
                <c:pt idx="602">
                  <c:v>0.98899999999999999</c:v>
                </c:pt>
                <c:pt idx="603">
                  <c:v>0.98899999999999999</c:v>
                </c:pt>
                <c:pt idx="604">
                  <c:v>0.98899999999999999</c:v>
                </c:pt>
                <c:pt idx="605">
                  <c:v>0.98899999999999999</c:v>
                </c:pt>
                <c:pt idx="606">
                  <c:v>0.98899999999999999</c:v>
                </c:pt>
                <c:pt idx="607">
                  <c:v>0.98899999999999999</c:v>
                </c:pt>
                <c:pt idx="608">
                  <c:v>0.98899999999999999</c:v>
                </c:pt>
                <c:pt idx="609">
                  <c:v>0.98899999999999999</c:v>
                </c:pt>
                <c:pt idx="610">
                  <c:v>0.98899999999999999</c:v>
                </c:pt>
                <c:pt idx="611">
                  <c:v>0.98899999999999999</c:v>
                </c:pt>
                <c:pt idx="612">
                  <c:v>0.98899999999999999</c:v>
                </c:pt>
                <c:pt idx="613">
                  <c:v>0.98899999999999999</c:v>
                </c:pt>
                <c:pt idx="614">
                  <c:v>0.98899999999999999</c:v>
                </c:pt>
                <c:pt idx="615">
                  <c:v>0.98899999999999999</c:v>
                </c:pt>
                <c:pt idx="616">
                  <c:v>0.98899999999999999</c:v>
                </c:pt>
                <c:pt idx="617">
                  <c:v>0.98899999999999999</c:v>
                </c:pt>
                <c:pt idx="618">
                  <c:v>0.98899999999999999</c:v>
                </c:pt>
                <c:pt idx="619">
                  <c:v>0.98899999999999999</c:v>
                </c:pt>
                <c:pt idx="620">
                  <c:v>0.98899999999999999</c:v>
                </c:pt>
                <c:pt idx="621">
                  <c:v>0.98899999999999999</c:v>
                </c:pt>
                <c:pt idx="622">
                  <c:v>0.98899999999999999</c:v>
                </c:pt>
                <c:pt idx="623">
                  <c:v>0.98899999999999999</c:v>
                </c:pt>
                <c:pt idx="624">
                  <c:v>0.98899999999999999</c:v>
                </c:pt>
                <c:pt idx="625">
                  <c:v>0.98899999999999999</c:v>
                </c:pt>
                <c:pt idx="626">
                  <c:v>0.98899999999999999</c:v>
                </c:pt>
                <c:pt idx="627">
                  <c:v>0.98919219219200005</c:v>
                </c:pt>
                <c:pt idx="628">
                  <c:v>0.98939239239300003</c:v>
                </c:pt>
                <c:pt idx="629">
                  <c:v>0.98959259259300003</c:v>
                </c:pt>
                <c:pt idx="630">
                  <c:v>0.98979279279300003</c:v>
                </c:pt>
                <c:pt idx="631">
                  <c:v>0.98999299299300003</c:v>
                </c:pt>
                <c:pt idx="632">
                  <c:v>0.99019319319300003</c:v>
                </c:pt>
                <c:pt idx="633">
                  <c:v>0.99033933933899998</c:v>
                </c:pt>
                <c:pt idx="634">
                  <c:v>0.99035935935899999</c:v>
                </c:pt>
                <c:pt idx="635">
                  <c:v>0.990379379379</c:v>
                </c:pt>
                <c:pt idx="636">
                  <c:v>0.99039939939900001</c:v>
                </c:pt>
                <c:pt idx="637">
                  <c:v>0.99041941942</c:v>
                </c:pt>
                <c:pt idx="638">
                  <c:v>0.99043943944000001</c:v>
                </c:pt>
                <c:pt idx="639">
                  <c:v>0.99045945946000002</c:v>
                </c:pt>
                <c:pt idx="640">
                  <c:v>0.99049549549600002</c:v>
                </c:pt>
                <c:pt idx="641">
                  <c:v>0.99054054054100005</c:v>
                </c:pt>
                <c:pt idx="642">
                  <c:v>0.99058558558599996</c:v>
                </c:pt>
                <c:pt idx="643">
                  <c:v>0.99063063063099999</c:v>
                </c:pt>
                <c:pt idx="644">
                  <c:v>0.99067567567600001</c:v>
                </c:pt>
                <c:pt idx="645">
                  <c:v>0.99072072072100004</c:v>
                </c:pt>
                <c:pt idx="646">
                  <c:v>0.99076576576599995</c:v>
                </c:pt>
                <c:pt idx="647">
                  <c:v>0.99081081081099998</c:v>
                </c:pt>
                <c:pt idx="648">
                  <c:v>0.990855855856</c:v>
                </c:pt>
                <c:pt idx="649">
                  <c:v>0.99090090090100003</c:v>
                </c:pt>
                <c:pt idx="650">
                  <c:v>0.99095462128800005</c:v>
                </c:pt>
                <c:pt idx="651">
                  <c:v>0.99101301301300004</c:v>
                </c:pt>
                <c:pt idx="652">
                  <c:v>0.99107140473800004</c:v>
                </c:pt>
                <c:pt idx="653">
                  <c:v>0.99112178845499999</c:v>
                </c:pt>
                <c:pt idx="654">
                  <c:v>0.99115515515499997</c:v>
                </c:pt>
                <c:pt idx="655">
                  <c:v>0.99118852185499995</c:v>
                </c:pt>
                <c:pt idx="656">
                  <c:v>0.99122188855500004</c:v>
                </c:pt>
                <c:pt idx="657">
                  <c:v>0.99125525525500002</c:v>
                </c:pt>
                <c:pt idx="658">
                  <c:v>0.991288621955</c:v>
                </c:pt>
                <c:pt idx="659">
                  <c:v>0.99132198865499999</c:v>
                </c:pt>
                <c:pt idx="660">
                  <c:v>0.99133333333399998</c:v>
                </c:pt>
                <c:pt idx="661">
                  <c:v>0.99133333333399998</c:v>
                </c:pt>
                <c:pt idx="662">
                  <c:v>0.99133333333399998</c:v>
                </c:pt>
                <c:pt idx="663">
                  <c:v>0.99136636636700004</c:v>
                </c:pt>
                <c:pt idx="664">
                  <c:v>0.99146646646699998</c:v>
                </c:pt>
                <c:pt idx="665">
                  <c:v>0.99156656656700004</c:v>
                </c:pt>
                <c:pt idx="666">
                  <c:v>0.99166666666699999</c:v>
                </c:pt>
                <c:pt idx="667">
                  <c:v>0.99166666666699999</c:v>
                </c:pt>
                <c:pt idx="668">
                  <c:v>0.99166666666699999</c:v>
                </c:pt>
                <c:pt idx="669">
                  <c:v>0.99166666666699999</c:v>
                </c:pt>
                <c:pt idx="670">
                  <c:v>0.99166666666699999</c:v>
                </c:pt>
                <c:pt idx="671">
                  <c:v>0.99166666666699999</c:v>
                </c:pt>
                <c:pt idx="672">
                  <c:v>0.99166666666699999</c:v>
                </c:pt>
                <c:pt idx="673">
                  <c:v>0.99167233900600005</c:v>
                </c:pt>
                <c:pt idx="674">
                  <c:v>0.99168902235599998</c:v>
                </c:pt>
                <c:pt idx="675">
                  <c:v>0.99170570570600003</c:v>
                </c:pt>
                <c:pt idx="676">
                  <c:v>0.99172272272299999</c:v>
                </c:pt>
                <c:pt idx="677">
                  <c:v>0.99177277277300002</c:v>
                </c:pt>
                <c:pt idx="678">
                  <c:v>0.99182282282300005</c:v>
                </c:pt>
                <c:pt idx="679">
                  <c:v>0.99187287287299997</c:v>
                </c:pt>
                <c:pt idx="680">
                  <c:v>0.99192292292299999</c:v>
                </c:pt>
                <c:pt idx="681">
                  <c:v>0.99197297297300002</c:v>
                </c:pt>
                <c:pt idx="682">
                  <c:v>0.99202302302300005</c:v>
                </c:pt>
                <c:pt idx="683">
                  <c:v>0.99207307307299997</c:v>
                </c:pt>
                <c:pt idx="684">
                  <c:v>0.99212312312299999</c:v>
                </c:pt>
                <c:pt idx="685">
                  <c:v>0.99217317317300002</c:v>
                </c:pt>
                <c:pt idx="686">
                  <c:v>0.99222255588899999</c:v>
                </c:pt>
                <c:pt idx="687">
                  <c:v>0.99223923923900004</c:v>
                </c:pt>
                <c:pt idx="688">
                  <c:v>0.99225592258999995</c:v>
                </c:pt>
                <c:pt idx="689">
                  <c:v>0.99227260594</c:v>
                </c:pt>
                <c:pt idx="690">
                  <c:v>0.99228928929000004</c:v>
                </c:pt>
                <c:pt idx="691">
                  <c:v>0.99230597263999998</c:v>
                </c:pt>
                <c:pt idx="692">
                  <c:v>0.99232265599000002</c:v>
                </c:pt>
                <c:pt idx="693">
                  <c:v>0.99233333333399998</c:v>
                </c:pt>
                <c:pt idx="694">
                  <c:v>0.99233333333399998</c:v>
                </c:pt>
                <c:pt idx="695">
                  <c:v>0.99233333333399998</c:v>
                </c:pt>
                <c:pt idx="696">
                  <c:v>0.99233333333399998</c:v>
                </c:pt>
                <c:pt idx="697">
                  <c:v>0.99233333333399998</c:v>
                </c:pt>
                <c:pt idx="698">
                  <c:v>0.99233333333399998</c:v>
                </c:pt>
                <c:pt idx="699">
                  <c:v>0.99233333333399998</c:v>
                </c:pt>
                <c:pt idx="700">
                  <c:v>0.99233333333399998</c:v>
                </c:pt>
                <c:pt idx="701">
                  <c:v>0.99233333333399998</c:v>
                </c:pt>
                <c:pt idx="702">
                  <c:v>0.99233333333399998</c:v>
                </c:pt>
                <c:pt idx="703">
                  <c:v>0.99233333333399998</c:v>
                </c:pt>
                <c:pt idx="704">
                  <c:v>0.99233333333399998</c:v>
                </c:pt>
                <c:pt idx="705">
                  <c:v>0.99233333333399998</c:v>
                </c:pt>
                <c:pt idx="706">
                  <c:v>0.99233333333399998</c:v>
                </c:pt>
                <c:pt idx="707">
                  <c:v>0.99233333333399998</c:v>
                </c:pt>
                <c:pt idx="708">
                  <c:v>0.99233333333399998</c:v>
                </c:pt>
                <c:pt idx="709">
                  <c:v>0.99233333333399998</c:v>
                </c:pt>
                <c:pt idx="710">
                  <c:v>0.992368868869</c:v>
                </c:pt>
                <c:pt idx="711">
                  <c:v>0.99241891891900003</c:v>
                </c:pt>
                <c:pt idx="712">
                  <c:v>0.99246896896900005</c:v>
                </c:pt>
                <c:pt idx="713">
                  <c:v>0.99251901901899997</c:v>
                </c:pt>
                <c:pt idx="714">
                  <c:v>0.992569069069</c:v>
                </c:pt>
                <c:pt idx="715">
                  <c:v>0.99261911911900003</c:v>
                </c:pt>
                <c:pt idx="716">
                  <c:v>0.99267767767799997</c:v>
                </c:pt>
                <c:pt idx="717">
                  <c:v>0.99289789789799998</c:v>
                </c:pt>
                <c:pt idx="718">
                  <c:v>0.99311811811799999</c:v>
                </c:pt>
                <c:pt idx="719">
                  <c:v>0.993338338338</c:v>
                </c:pt>
                <c:pt idx="720">
                  <c:v>0.993414414415</c:v>
                </c:pt>
                <c:pt idx="721">
                  <c:v>0.99343443443500001</c:v>
                </c:pt>
                <c:pt idx="722">
                  <c:v>0.99345445445500002</c:v>
                </c:pt>
                <c:pt idx="723">
                  <c:v>0.99347447447500004</c:v>
                </c:pt>
                <c:pt idx="724">
                  <c:v>0.99349449449500005</c:v>
                </c:pt>
                <c:pt idx="725">
                  <c:v>0.99351451451499995</c:v>
                </c:pt>
                <c:pt idx="726">
                  <c:v>0.99353453453499996</c:v>
                </c:pt>
                <c:pt idx="727">
                  <c:v>0.99355455455499997</c:v>
                </c:pt>
                <c:pt idx="728">
                  <c:v>0.99357457457499998</c:v>
                </c:pt>
                <c:pt idx="729">
                  <c:v>0.99359459459499999</c:v>
                </c:pt>
                <c:pt idx="730">
                  <c:v>0.99371204537900004</c:v>
                </c:pt>
                <c:pt idx="731">
                  <c:v>0.99386553219899998</c:v>
                </c:pt>
                <c:pt idx="732">
                  <c:v>0.99401901901900003</c:v>
                </c:pt>
                <c:pt idx="733">
                  <c:v>0.99413780447099998</c:v>
                </c:pt>
                <c:pt idx="734">
                  <c:v>0.99420453787100005</c:v>
                </c:pt>
                <c:pt idx="735">
                  <c:v>0.99427127127100001</c:v>
                </c:pt>
                <c:pt idx="736">
                  <c:v>0.99433800467099998</c:v>
                </c:pt>
                <c:pt idx="737">
                  <c:v>0.99440473807200003</c:v>
                </c:pt>
                <c:pt idx="738">
                  <c:v>0.99447147147199999</c:v>
                </c:pt>
                <c:pt idx="739">
                  <c:v>0.99453820487199995</c:v>
                </c:pt>
                <c:pt idx="740">
                  <c:v>0.99459876543199999</c:v>
                </c:pt>
                <c:pt idx="741">
                  <c:v>0.99465715715699998</c:v>
                </c:pt>
                <c:pt idx="742">
                  <c:v>0.99471554888199998</c:v>
                </c:pt>
                <c:pt idx="743">
                  <c:v>0.99476026025999997</c:v>
                </c:pt>
                <c:pt idx="744">
                  <c:v>0.99478528528499999</c:v>
                </c:pt>
                <c:pt idx="745">
                  <c:v>0.99481031031</c:v>
                </c:pt>
                <c:pt idx="746">
                  <c:v>0.99483667000300002</c:v>
                </c:pt>
                <c:pt idx="747">
                  <c:v>0.99487837837799997</c:v>
                </c:pt>
                <c:pt idx="748">
                  <c:v>0.99492008675400001</c:v>
                </c:pt>
                <c:pt idx="749">
                  <c:v>0.99496179512899996</c:v>
                </c:pt>
                <c:pt idx="750">
                  <c:v>0.99500350350400002</c:v>
                </c:pt>
                <c:pt idx="751">
                  <c:v>0.99504521187899997</c:v>
                </c:pt>
                <c:pt idx="752">
                  <c:v>0.99508692025400003</c:v>
                </c:pt>
                <c:pt idx="753">
                  <c:v>0.99513913913899998</c:v>
                </c:pt>
                <c:pt idx="754">
                  <c:v>0.99520587253899995</c:v>
                </c:pt>
                <c:pt idx="755">
                  <c:v>0.99527260593900002</c:v>
                </c:pt>
                <c:pt idx="756">
                  <c:v>0.99533933933899998</c:v>
                </c:pt>
                <c:pt idx="757">
                  <c:v>0.99540607274000004</c:v>
                </c:pt>
                <c:pt idx="758">
                  <c:v>0.99547280614</c:v>
                </c:pt>
                <c:pt idx="759">
                  <c:v>0.99553953953999996</c:v>
                </c:pt>
                <c:pt idx="760">
                  <c:v>0.99556823490199997</c:v>
                </c:pt>
                <c:pt idx="761">
                  <c:v>0.99558491825200002</c:v>
                </c:pt>
                <c:pt idx="762">
                  <c:v>0.99560160160199995</c:v>
                </c:pt>
                <c:pt idx="763">
                  <c:v>0.995618284952</c:v>
                </c:pt>
                <c:pt idx="764">
                  <c:v>0.99563496830200005</c:v>
                </c:pt>
                <c:pt idx="765">
                  <c:v>0.99565165165199998</c:v>
                </c:pt>
                <c:pt idx="766">
                  <c:v>0.99566666666699999</c:v>
                </c:pt>
                <c:pt idx="767">
                  <c:v>0.99566666666699999</c:v>
                </c:pt>
                <c:pt idx="768">
                  <c:v>0.99566666666699999</c:v>
                </c:pt>
                <c:pt idx="769">
                  <c:v>0.99566666666699999</c:v>
                </c:pt>
                <c:pt idx="770">
                  <c:v>0.99566666666699999</c:v>
                </c:pt>
                <c:pt idx="771">
                  <c:v>0.99566666666699999</c:v>
                </c:pt>
                <c:pt idx="772">
                  <c:v>0.99566666666699999</c:v>
                </c:pt>
                <c:pt idx="773">
                  <c:v>0.99566666666699999</c:v>
                </c:pt>
                <c:pt idx="774">
                  <c:v>0.99566666666699999</c:v>
                </c:pt>
                <c:pt idx="775">
                  <c:v>0.99566666666699999</c:v>
                </c:pt>
                <c:pt idx="776">
                  <c:v>0.99566666666699999</c:v>
                </c:pt>
                <c:pt idx="777">
                  <c:v>0.99566666666699999</c:v>
                </c:pt>
                <c:pt idx="778">
                  <c:v>0.99566666666699999</c:v>
                </c:pt>
                <c:pt idx="779">
                  <c:v>0.99566666666699999</c:v>
                </c:pt>
                <c:pt idx="780">
                  <c:v>0.99569269269299998</c:v>
                </c:pt>
                <c:pt idx="781">
                  <c:v>0.99572605939299996</c:v>
                </c:pt>
                <c:pt idx="782">
                  <c:v>0.99575942609300006</c:v>
                </c:pt>
                <c:pt idx="783">
                  <c:v>0.99579279279300004</c:v>
                </c:pt>
                <c:pt idx="784">
                  <c:v>0.99582615949300002</c:v>
                </c:pt>
                <c:pt idx="785">
                  <c:v>0.995859526193</c:v>
                </c:pt>
                <c:pt idx="786">
                  <c:v>0.99589289289299998</c:v>
                </c:pt>
                <c:pt idx="787">
                  <c:v>0.99592625959299996</c:v>
                </c:pt>
                <c:pt idx="788">
                  <c:v>0.99595962629300006</c:v>
                </c:pt>
                <c:pt idx="789">
                  <c:v>0.99599299299300004</c:v>
                </c:pt>
                <c:pt idx="790">
                  <c:v>0.996</c:v>
                </c:pt>
                <c:pt idx="791">
                  <c:v>0.996</c:v>
                </c:pt>
                <c:pt idx="792">
                  <c:v>0.996</c:v>
                </c:pt>
                <c:pt idx="793">
                  <c:v>0.996</c:v>
                </c:pt>
                <c:pt idx="794">
                  <c:v>0.996</c:v>
                </c:pt>
                <c:pt idx="795">
                  <c:v>0.996</c:v>
                </c:pt>
                <c:pt idx="796">
                  <c:v>0.996</c:v>
                </c:pt>
                <c:pt idx="797">
                  <c:v>0.996</c:v>
                </c:pt>
                <c:pt idx="798">
                  <c:v>0.996</c:v>
                </c:pt>
                <c:pt idx="799">
                  <c:v>0.996</c:v>
                </c:pt>
                <c:pt idx="800">
                  <c:v>0.996</c:v>
                </c:pt>
                <c:pt idx="801">
                  <c:v>0.996</c:v>
                </c:pt>
                <c:pt idx="802">
                  <c:v>0.996</c:v>
                </c:pt>
                <c:pt idx="803">
                  <c:v>0.99633333333399998</c:v>
                </c:pt>
                <c:pt idx="804">
                  <c:v>0.99633333333399998</c:v>
                </c:pt>
                <c:pt idx="805">
                  <c:v>0.99633333333399998</c:v>
                </c:pt>
                <c:pt idx="806">
                  <c:v>0.99633333333399998</c:v>
                </c:pt>
                <c:pt idx="807">
                  <c:v>0.99633333333399998</c:v>
                </c:pt>
                <c:pt idx="808">
                  <c:v>0.99633333333399998</c:v>
                </c:pt>
                <c:pt idx="809">
                  <c:v>0.99633333333399998</c:v>
                </c:pt>
                <c:pt idx="810">
                  <c:v>0.99633333333399998</c:v>
                </c:pt>
                <c:pt idx="811">
                  <c:v>0.99633333333399998</c:v>
                </c:pt>
                <c:pt idx="812">
                  <c:v>0.99633333333399998</c:v>
                </c:pt>
                <c:pt idx="813">
                  <c:v>0.99633333333399998</c:v>
                </c:pt>
                <c:pt idx="814">
                  <c:v>0.99633333333399998</c:v>
                </c:pt>
                <c:pt idx="815">
                  <c:v>0.99633333333399998</c:v>
                </c:pt>
                <c:pt idx="816">
                  <c:v>0.99633333333399998</c:v>
                </c:pt>
                <c:pt idx="817">
                  <c:v>0.99633333333399998</c:v>
                </c:pt>
                <c:pt idx="818">
                  <c:v>0.99633333333399998</c:v>
                </c:pt>
                <c:pt idx="819">
                  <c:v>0.99633333333399998</c:v>
                </c:pt>
                <c:pt idx="820">
                  <c:v>0.99633333333399998</c:v>
                </c:pt>
                <c:pt idx="821">
                  <c:v>0.99633333333399998</c:v>
                </c:pt>
                <c:pt idx="822">
                  <c:v>0.99633333333399998</c:v>
                </c:pt>
                <c:pt idx="823">
                  <c:v>0.99638238238300003</c:v>
                </c:pt>
                <c:pt idx="824">
                  <c:v>0.99648248248299998</c:v>
                </c:pt>
                <c:pt idx="825">
                  <c:v>0.99658258258300003</c:v>
                </c:pt>
                <c:pt idx="826">
                  <c:v>0.99666666666699999</c:v>
                </c:pt>
                <c:pt idx="827">
                  <c:v>0.99666666666699999</c:v>
                </c:pt>
                <c:pt idx="828">
                  <c:v>0.99666666666699999</c:v>
                </c:pt>
                <c:pt idx="829">
                  <c:v>0.99666666666699999</c:v>
                </c:pt>
                <c:pt idx="830">
                  <c:v>0.99666666666699999</c:v>
                </c:pt>
                <c:pt idx="831">
                  <c:v>0.99666666666699999</c:v>
                </c:pt>
                <c:pt idx="832">
                  <c:v>0.99666666666699999</c:v>
                </c:pt>
                <c:pt idx="833">
                  <c:v>0.99666666666699999</c:v>
                </c:pt>
                <c:pt idx="834">
                  <c:v>0.99666666666699999</c:v>
                </c:pt>
                <c:pt idx="835">
                  <c:v>0.99666666666699999</c:v>
                </c:pt>
                <c:pt idx="836">
                  <c:v>0.99666666666699999</c:v>
                </c:pt>
                <c:pt idx="837">
                  <c:v>0.99666666666699999</c:v>
                </c:pt>
                <c:pt idx="838">
                  <c:v>0.99666666666699999</c:v>
                </c:pt>
                <c:pt idx="839">
                  <c:v>0.99666666666699999</c:v>
                </c:pt>
                <c:pt idx="840">
                  <c:v>0.99733333333300001</c:v>
                </c:pt>
                <c:pt idx="841">
                  <c:v>0.99733333333300001</c:v>
                </c:pt>
                <c:pt idx="842">
                  <c:v>0.99733333333300001</c:v>
                </c:pt>
                <c:pt idx="843">
                  <c:v>0.99733333333300001</c:v>
                </c:pt>
                <c:pt idx="844">
                  <c:v>0.99733333333300001</c:v>
                </c:pt>
                <c:pt idx="845">
                  <c:v>0.99733333333300001</c:v>
                </c:pt>
                <c:pt idx="846">
                  <c:v>0.99733333333300001</c:v>
                </c:pt>
                <c:pt idx="847">
                  <c:v>0.99733333333300001</c:v>
                </c:pt>
                <c:pt idx="848">
                  <c:v>0.99733333333300001</c:v>
                </c:pt>
                <c:pt idx="849">
                  <c:v>0.99733333333300001</c:v>
                </c:pt>
                <c:pt idx="850">
                  <c:v>0.99733333333300001</c:v>
                </c:pt>
                <c:pt idx="851">
                  <c:v>0.99733333333300001</c:v>
                </c:pt>
                <c:pt idx="852">
                  <c:v>0.99733333333300001</c:v>
                </c:pt>
                <c:pt idx="853">
                  <c:v>0.99733333333300001</c:v>
                </c:pt>
                <c:pt idx="854">
                  <c:v>0.99733333333300001</c:v>
                </c:pt>
                <c:pt idx="855">
                  <c:v>0.99733333333300001</c:v>
                </c:pt>
                <c:pt idx="856">
                  <c:v>0.99733333333300001</c:v>
                </c:pt>
                <c:pt idx="857">
                  <c:v>0.99733333333300001</c:v>
                </c:pt>
                <c:pt idx="858">
                  <c:v>0.99733333333300001</c:v>
                </c:pt>
                <c:pt idx="859">
                  <c:v>0.99733333333300001</c:v>
                </c:pt>
                <c:pt idx="860">
                  <c:v>0.99733333333300001</c:v>
                </c:pt>
                <c:pt idx="861">
                  <c:v>0.99733333333300001</c:v>
                </c:pt>
                <c:pt idx="862">
                  <c:v>0.99733333333300001</c:v>
                </c:pt>
                <c:pt idx="863">
                  <c:v>0.99733333333300001</c:v>
                </c:pt>
                <c:pt idx="864">
                  <c:v>0.99733333333300001</c:v>
                </c:pt>
                <c:pt idx="865">
                  <c:v>0.99733333333300001</c:v>
                </c:pt>
                <c:pt idx="866">
                  <c:v>0.99734334334300001</c:v>
                </c:pt>
                <c:pt idx="867">
                  <c:v>0.99739339339300004</c:v>
                </c:pt>
                <c:pt idx="868">
                  <c:v>0.99744344344299996</c:v>
                </c:pt>
                <c:pt idx="869">
                  <c:v>0.99749349349399996</c:v>
                </c:pt>
                <c:pt idx="870">
                  <c:v>0.99754354354399999</c:v>
                </c:pt>
                <c:pt idx="871">
                  <c:v>0.99759359359400002</c:v>
                </c:pt>
                <c:pt idx="872">
                  <c:v>0.99764364364400004</c:v>
                </c:pt>
                <c:pt idx="873">
                  <c:v>0.99769369369399996</c:v>
                </c:pt>
                <c:pt idx="874">
                  <c:v>0.99774374374399999</c:v>
                </c:pt>
                <c:pt idx="875">
                  <c:v>0.99779379379400002</c:v>
                </c:pt>
                <c:pt idx="876">
                  <c:v>0.99779879879900002</c:v>
                </c:pt>
                <c:pt idx="877">
                  <c:v>0.99784384384400004</c:v>
                </c:pt>
                <c:pt idx="878">
                  <c:v>0.99789389389399996</c:v>
                </c:pt>
                <c:pt idx="879">
                  <c:v>0.99794394394399999</c:v>
                </c:pt>
                <c:pt idx="880">
                  <c:v>0.99794894894899999</c:v>
                </c:pt>
                <c:pt idx="881">
                  <c:v>0.99799399399400002</c:v>
                </c:pt>
                <c:pt idx="882">
                  <c:v>0.99809909909899996</c:v>
                </c:pt>
                <c:pt idx="883">
                  <c:v>0.99824924924900005</c:v>
                </c:pt>
                <c:pt idx="884">
                  <c:v>0.99839939939900002</c:v>
                </c:pt>
                <c:pt idx="885">
                  <c:v>0.99854954954999997</c:v>
                </c:pt>
                <c:pt idx="886">
                  <c:v>0.99866666666699999</c:v>
                </c:pt>
                <c:pt idx="887">
                  <c:v>0.99866666666699999</c:v>
                </c:pt>
                <c:pt idx="888">
                  <c:v>0.99866666666699999</c:v>
                </c:pt>
                <c:pt idx="889">
                  <c:v>0.99866666666699999</c:v>
                </c:pt>
                <c:pt idx="890">
                  <c:v>0.99866666666699999</c:v>
                </c:pt>
                <c:pt idx="891">
                  <c:v>0.99866666666699999</c:v>
                </c:pt>
                <c:pt idx="892">
                  <c:v>0.99866666666699999</c:v>
                </c:pt>
                <c:pt idx="893">
                  <c:v>0.99866666666699999</c:v>
                </c:pt>
                <c:pt idx="894">
                  <c:v>0.99866666666699999</c:v>
                </c:pt>
                <c:pt idx="895">
                  <c:v>0.99866666666699999</c:v>
                </c:pt>
                <c:pt idx="896">
                  <c:v>0.99866666666699999</c:v>
                </c:pt>
                <c:pt idx="897">
                  <c:v>0.99866666666699999</c:v>
                </c:pt>
                <c:pt idx="898">
                  <c:v>0.99866666666699999</c:v>
                </c:pt>
                <c:pt idx="899">
                  <c:v>0.99866666666699999</c:v>
                </c:pt>
                <c:pt idx="900">
                  <c:v>0.999</c:v>
                </c:pt>
                <c:pt idx="901">
                  <c:v>0.999</c:v>
                </c:pt>
                <c:pt idx="902">
                  <c:v>0.999</c:v>
                </c:pt>
                <c:pt idx="903">
                  <c:v>0.999</c:v>
                </c:pt>
                <c:pt idx="904">
                  <c:v>0.999</c:v>
                </c:pt>
                <c:pt idx="905">
                  <c:v>0.999</c:v>
                </c:pt>
                <c:pt idx="906">
                  <c:v>0.99900800800800005</c:v>
                </c:pt>
                <c:pt idx="907">
                  <c:v>0.99904137470800003</c:v>
                </c:pt>
                <c:pt idx="908">
                  <c:v>0.99907474140800001</c:v>
                </c:pt>
                <c:pt idx="909">
                  <c:v>0.99910810810799999</c:v>
                </c:pt>
                <c:pt idx="910">
                  <c:v>0.99914147480799997</c:v>
                </c:pt>
                <c:pt idx="911">
                  <c:v>0.99917484150799996</c:v>
                </c:pt>
                <c:pt idx="912">
                  <c:v>0.99920820820800005</c:v>
                </c:pt>
                <c:pt idx="913">
                  <c:v>0.99924157490800003</c:v>
                </c:pt>
                <c:pt idx="914">
                  <c:v>0.99927494160800001</c:v>
                </c:pt>
                <c:pt idx="915">
                  <c:v>0.99930830830799999</c:v>
                </c:pt>
                <c:pt idx="916">
                  <c:v>0.99934584584599995</c:v>
                </c:pt>
                <c:pt idx="917">
                  <c:v>0.99939589589599997</c:v>
                </c:pt>
                <c:pt idx="918">
                  <c:v>0.999445945946</c:v>
                </c:pt>
                <c:pt idx="919">
                  <c:v>0.99949599599600003</c:v>
                </c:pt>
                <c:pt idx="920">
                  <c:v>0.99954604604599995</c:v>
                </c:pt>
                <c:pt idx="921">
                  <c:v>0.99959609609599998</c:v>
                </c:pt>
                <c:pt idx="922">
                  <c:v>0.999646146146</c:v>
                </c:pt>
                <c:pt idx="923">
                  <c:v>0.99966666666699999</c:v>
                </c:pt>
                <c:pt idx="924">
                  <c:v>0.99966666666699999</c:v>
                </c:pt>
                <c:pt idx="925">
                  <c:v>0.99966666666699999</c:v>
                </c:pt>
                <c:pt idx="926">
                  <c:v>0.99966666666699999</c:v>
                </c:pt>
                <c:pt idx="927">
                  <c:v>0.99966666666699999</c:v>
                </c:pt>
                <c:pt idx="928">
                  <c:v>0.99966666666699999</c:v>
                </c:pt>
                <c:pt idx="929">
                  <c:v>0.99966666666699999</c:v>
                </c:pt>
                <c:pt idx="930">
                  <c:v>0.99966666666699999</c:v>
                </c:pt>
                <c:pt idx="931">
                  <c:v>0.99966666666699999</c:v>
                </c:pt>
                <c:pt idx="932">
                  <c:v>0.99966666666699999</c:v>
                </c:pt>
                <c:pt idx="933">
                  <c:v>0.99966666666699999</c:v>
                </c:pt>
                <c:pt idx="934">
                  <c:v>0.99966666666699999</c:v>
                </c:pt>
                <c:pt idx="935">
                  <c:v>0.99966666666699999</c:v>
                </c:pt>
                <c:pt idx="936">
                  <c:v>0.99966666666699999</c:v>
                </c:pt>
                <c:pt idx="937">
                  <c:v>0.99966666666699999</c:v>
                </c:pt>
                <c:pt idx="938">
                  <c:v>0.99966666666699999</c:v>
                </c:pt>
                <c:pt idx="939">
                  <c:v>0.99966666666699999</c:v>
                </c:pt>
                <c:pt idx="940">
                  <c:v>0.99966666666699999</c:v>
                </c:pt>
                <c:pt idx="941">
                  <c:v>0.99966666666699999</c:v>
                </c:pt>
                <c:pt idx="942">
                  <c:v>0.99966666666699999</c:v>
                </c:pt>
                <c:pt idx="943">
                  <c:v>0.99966666666699999</c:v>
                </c:pt>
                <c:pt idx="944">
                  <c:v>0.99966666666699999</c:v>
                </c:pt>
                <c:pt idx="945">
                  <c:v>0.99966666666699999</c:v>
                </c:pt>
                <c:pt idx="946">
                  <c:v>0.99966666666699999</c:v>
                </c:pt>
                <c:pt idx="947">
                  <c:v>0.99966666666699999</c:v>
                </c:pt>
                <c:pt idx="948">
                  <c:v>0.99966666666699999</c:v>
                </c:pt>
                <c:pt idx="949">
                  <c:v>0.99966666666699999</c:v>
                </c:pt>
                <c:pt idx="950">
                  <c:v>0.99966666666699999</c:v>
                </c:pt>
                <c:pt idx="951">
                  <c:v>0.99966666666699999</c:v>
                </c:pt>
                <c:pt idx="952">
                  <c:v>0.99966666666699999</c:v>
                </c:pt>
                <c:pt idx="953">
                  <c:v>0.99966666666699999</c:v>
                </c:pt>
                <c:pt idx="954">
                  <c:v>0.99966666666699999</c:v>
                </c:pt>
                <c:pt idx="955">
                  <c:v>0.99966666666699999</c:v>
                </c:pt>
                <c:pt idx="956">
                  <c:v>0.99966666666699999</c:v>
                </c:pt>
                <c:pt idx="957">
                  <c:v>0.99966666666699999</c:v>
                </c:pt>
                <c:pt idx="958">
                  <c:v>0.99966666666699999</c:v>
                </c:pt>
                <c:pt idx="959">
                  <c:v>0.99966666666699999</c:v>
                </c:pt>
                <c:pt idx="960">
                  <c:v>0.99966666666699999</c:v>
                </c:pt>
                <c:pt idx="961">
                  <c:v>0.99966666666699999</c:v>
                </c:pt>
                <c:pt idx="962">
                  <c:v>0.99966666666699999</c:v>
                </c:pt>
                <c:pt idx="963">
                  <c:v>0.99966666666699999</c:v>
                </c:pt>
                <c:pt idx="964">
                  <c:v>0.99966666666699999</c:v>
                </c:pt>
                <c:pt idx="965">
                  <c:v>0.99966666666699999</c:v>
                </c:pt>
                <c:pt idx="966">
                  <c:v>0.99966666666699999</c:v>
                </c:pt>
                <c:pt idx="967">
                  <c:v>0.99966666666699999</c:v>
                </c:pt>
                <c:pt idx="968">
                  <c:v>0.99966666666699999</c:v>
                </c:pt>
                <c:pt idx="969">
                  <c:v>0.99966666666699999</c:v>
                </c:pt>
                <c:pt idx="970">
                  <c:v>0.99966666666699999</c:v>
                </c:pt>
                <c:pt idx="971">
                  <c:v>0.99966666666699999</c:v>
                </c:pt>
                <c:pt idx="972">
                  <c:v>0.99966666666699999</c:v>
                </c:pt>
                <c:pt idx="973">
                  <c:v>0.99966666666699999</c:v>
                </c:pt>
                <c:pt idx="974">
                  <c:v>0.99966666666699999</c:v>
                </c:pt>
                <c:pt idx="975">
                  <c:v>0.99966666666699999</c:v>
                </c:pt>
                <c:pt idx="976">
                  <c:v>0.99966666666699999</c:v>
                </c:pt>
                <c:pt idx="977">
                  <c:v>0.99966666666699999</c:v>
                </c:pt>
                <c:pt idx="978">
                  <c:v>0.99966666666699999</c:v>
                </c:pt>
                <c:pt idx="979">
                  <c:v>0.99966666666699999</c:v>
                </c:pt>
                <c:pt idx="980">
                  <c:v>0.99966666666699999</c:v>
                </c:pt>
                <c:pt idx="981">
                  <c:v>0.99966666666699999</c:v>
                </c:pt>
                <c:pt idx="982">
                  <c:v>0.99966666666699999</c:v>
                </c:pt>
                <c:pt idx="983">
                  <c:v>0.99966666666699999</c:v>
                </c:pt>
                <c:pt idx="984">
                  <c:v>0.99966666666699999</c:v>
                </c:pt>
                <c:pt idx="985">
                  <c:v>0.99966666666699999</c:v>
                </c:pt>
                <c:pt idx="986">
                  <c:v>0.99966666666699999</c:v>
                </c:pt>
                <c:pt idx="987">
                  <c:v>0.99966666666699999</c:v>
                </c:pt>
                <c:pt idx="988">
                  <c:v>0.99966666666699999</c:v>
                </c:pt>
                <c:pt idx="989">
                  <c:v>0.99966666666699999</c:v>
                </c:pt>
                <c:pt idx="990">
                  <c:v>0.99966666666699999</c:v>
                </c:pt>
                <c:pt idx="991">
                  <c:v>0.99966666666699999</c:v>
                </c:pt>
                <c:pt idx="992">
                  <c:v>0.99966666666699999</c:v>
                </c:pt>
                <c:pt idx="993">
                  <c:v>1</c:v>
                </c:pt>
                <c:pt idx="994">
                  <c:v>1</c:v>
                </c:pt>
                <c:pt idx="995">
                  <c:v>1</c:v>
                </c:pt>
                <c:pt idx="996">
                  <c:v>1</c:v>
                </c:pt>
                <c:pt idx="997">
                  <c:v>1</c:v>
                </c:pt>
                <c:pt idx="998">
                  <c:v>1</c:v>
                </c:pt>
                <c:pt idx="999">
                  <c:v>1</c:v>
                </c:pt>
              </c:numCache>
            </c:numRef>
          </c:yVal>
          <c:smooth val="1"/>
          <c:extLst>
            <c:ext xmlns:c16="http://schemas.microsoft.com/office/drawing/2014/chart" uri="{C3380CC4-5D6E-409C-BE32-E72D297353CC}">
              <c16:uniqueId val="{00000002-D1B3-45D5-8A23-5761380D8453}"/>
            </c:ext>
          </c:extLst>
        </c:ser>
        <c:ser>
          <c:idx val="4"/>
          <c:order val="4"/>
          <c:tx>
            <c:v>OpenBR [0.828]</c:v>
          </c:tx>
          <c:marker>
            <c:symbol val="none"/>
          </c:marker>
          <c:xVal>
            <c:numRef>
              <c:f>Sheet1!$Q:$Q</c:f>
              <c:numCache>
                <c:formatCode>General</c:formatCode>
                <c:ptCount val="1048576"/>
                <c:pt idx="0">
                  <c:v>1E-3</c:v>
                </c:pt>
                <c:pt idx="1">
                  <c:v>1.0139400000000001E-3</c:v>
                </c:pt>
                <c:pt idx="2">
                  <c:v>1.0280700000000001E-3</c:v>
                </c:pt>
                <c:pt idx="3">
                  <c:v>1.0424E-3</c:v>
                </c:pt>
                <c:pt idx="4">
                  <c:v>1.05693E-3</c:v>
                </c:pt>
                <c:pt idx="5">
                  <c:v>1.07167E-3</c:v>
                </c:pt>
                <c:pt idx="6">
                  <c:v>1.08661E-3</c:v>
                </c:pt>
                <c:pt idx="7">
                  <c:v>1.1017500000000001E-3</c:v>
                </c:pt>
                <c:pt idx="8">
                  <c:v>1.1171099999999999E-3</c:v>
                </c:pt>
                <c:pt idx="9">
                  <c:v>1.1326800000000001E-3</c:v>
                </c:pt>
                <c:pt idx="10">
                  <c:v>1.14847E-3</c:v>
                </c:pt>
                <c:pt idx="11">
                  <c:v>1.1644800000000001E-3</c:v>
                </c:pt>
                <c:pt idx="12">
                  <c:v>1.18071E-3</c:v>
                </c:pt>
                <c:pt idx="13">
                  <c:v>1.19717E-3</c:v>
                </c:pt>
                <c:pt idx="14">
                  <c:v>1.21386E-3</c:v>
                </c:pt>
                <c:pt idx="15">
                  <c:v>1.2307799999999999E-3</c:v>
                </c:pt>
                <c:pt idx="16">
                  <c:v>1.2479399999999999E-3</c:v>
                </c:pt>
                <c:pt idx="17">
                  <c:v>1.2653300000000001E-3</c:v>
                </c:pt>
                <c:pt idx="18">
                  <c:v>1.28297E-3</c:v>
                </c:pt>
                <c:pt idx="19">
                  <c:v>1.3008500000000001E-3</c:v>
                </c:pt>
                <c:pt idx="20">
                  <c:v>1.3189899999999999E-3</c:v>
                </c:pt>
                <c:pt idx="21">
                  <c:v>1.3373700000000001E-3</c:v>
                </c:pt>
                <c:pt idx="22">
                  <c:v>1.3560200000000001E-3</c:v>
                </c:pt>
                <c:pt idx="23">
                  <c:v>1.37492E-3</c:v>
                </c:pt>
                <c:pt idx="24">
                  <c:v>1.39408E-3</c:v>
                </c:pt>
                <c:pt idx="25">
                  <c:v>1.4135199999999999E-3</c:v>
                </c:pt>
                <c:pt idx="26">
                  <c:v>1.43322E-3</c:v>
                </c:pt>
                <c:pt idx="27">
                  <c:v>1.4532E-3</c:v>
                </c:pt>
                <c:pt idx="28">
                  <c:v>1.4734500000000001E-3</c:v>
                </c:pt>
                <c:pt idx="29">
                  <c:v>1.4939899999999999E-3</c:v>
                </c:pt>
                <c:pt idx="30">
                  <c:v>1.5148200000000001E-3</c:v>
                </c:pt>
                <c:pt idx="31">
                  <c:v>1.53593E-3</c:v>
                </c:pt>
                <c:pt idx="32">
                  <c:v>1.5573399999999999E-3</c:v>
                </c:pt>
                <c:pt idx="33">
                  <c:v>1.57905E-3</c:v>
                </c:pt>
                <c:pt idx="34">
                  <c:v>1.6010600000000001E-3</c:v>
                </c:pt>
                <c:pt idx="35">
                  <c:v>1.62338E-3</c:v>
                </c:pt>
                <c:pt idx="36">
                  <c:v>1.6460100000000001E-3</c:v>
                </c:pt>
                <c:pt idx="37">
                  <c:v>1.6689599999999999E-3</c:v>
                </c:pt>
                <c:pt idx="38">
                  <c:v>1.6922199999999999E-3</c:v>
                </c:pt>
                <c:pt idx="39">
                  <c:v>1.7158099999999999E-3</c:v>
                </c:pt>
                <c:pt idx="40">
                  <c:v>1.7397300000000001E-3</c:v>
                </c:pt>
                <c:pt idx="41">
                  <c:v>1.7639800000000001E-3</c:v>
                </c:pt>
                <c:pt idx="42">
                  <c:v>1.78857E-3</c:v>
                </c:pt>
                <c:pt idx="43">
                  <c:v>1.8135E-3</c:v>
                </c:pt>
                <c:pt idx="44">
                  <c:v>1.8387799999999999E-3</c:v>
                </c:pt>
                <c:pt idx="45">
                  <c:v>1.8644099999999999E-3</c:v>
                </c:pt>
                <c:pt idx="46">
                  <c:v>1.8904E-3</c:v>
                </c:pt>
                <c:pt idx="47">
                  <c:v>1.9167500000000001E-3</c:v>
                </c:pt>
                <c:pt idx="48">
                  <c:v>1.9434700000000001E-3</c:v>
                </c:pt>
                <c:pt idx="49">
                  <c:v>1.9705600000000001E-3</c:v>
                </c:pt>
                <c:pt idx="50">
                  <c:v>1.99803E-3</c:v>
                </c:pt>
                <c:pt idx="51">
                  <c:v>2.0258799999999999E-3</c:v>
                </c:pt>
                <c:pt idx="52">
                  <c:v>2.05412E-3</c:v>
                </c:pt>
                <c:pt idx="53">
                  <c:v>2.08275E-3</c:v>
                </c:pt>
                <c:pt idx="54">
                  <c:v>2.1117800000000002E-3</c:v>
                </c:pt>
                <c:pt idx="55">
                  <c:v>2.1412200000000001E-3</c:v>
                </c:pt>
                <c:pt idx="56">
                  <c:v>2.1710700000000002E-3</c:v>
                </c:pt>
                <c:pt idx="57">
                  <c:v>2.20133E-3</c:v>
                </c:pt>
                <c:pt idx="58">
                  <c:v>2.2320199999999999E-3</c:v>
                </c:pt>
                <c:pt idx="59">
                  <c:v>2.2631299999999999E-3</c:v>
                </c:pt>
                <c:pt idx="60">
                  <c:v>2.2946799999999999E-3</c:v>
                </c:pt>
                <c:pt idx="61">
                  <c:v>2.3266599999999999E-3</c:v>
                </c:pt>
                <c:pt idx="62">
                  <c:v>2.3590999999999998E-3</c:v>
                </c:pt>
                <c:pt idx="63">
                  <c:v>2.3919800000000001E-3</c:v>
                </c:pt>
                <c:pt idx="64">
                  <c:v>2.4253199999999999E-3</c:v>
                </c:pt>
                <c:pt idx="65">
                  <c:v>2.4591299999999999E-3</c:v>
                </c:pt>
                <c:pt idx="66">
                  <c:v>2.4934100000000002E-3</c:v>
                </c:pt>
                <c:pt idx="67">
                  <c:v>2.5281700000000002E-3</c:v>
                </c:pt>
                <c:pt idx="68">
                  <c:v>2.5634099999999999E-3</c:v>
                </c:pt>
                <c:pt idx="69">
                  <c:v>2.5991399999999998E-3</c:v>
                </c:pt>
                <c:pt idx="70">
                  <c:v>2.6353700000000002E-3</c:v>
                </c:pt>
                <c:pt idx="71">
                  <c:v>2.6721100000000001E-3</c:v>
                </c:pt>
                <c:pt idx="72">
                  <c:v>2.7093500000000001E-3</c:v>
                </c:pt>
                <c:pt idx="73">
                  <c:v>2.74712E-3</c:v>
                </c:pt>
                <c:pt idx="74">
                  <c:v>2.7854099999999999E-3</c:v>
                </c:pt>
                <c:pt idx="75">
                  <c:v>2.82424E-3</c:v>
                </c:pt>
                <c:pt idx="76">
                  <c:v>2.8636099999999999E-3</c:v>
                </c:pt>
                <c:pt idx="77">
                  <c:v>2.9035300000000001E-3</c:v>
                </c:pt>
                <c:pt idx="78">
                  <c:v>2.944E-3</c:v>
                </c:pt>
                <c:pt idx="79">
                  <c:v>2.98504E-3</c:v>
                </c:pt>
                <c:pt idx="80">
                  <c:v>3.0266500000000001E-3</c:v>
                </c:pt>
                <c:pt idx="81">
                  <c:v>3.0688400000000002E-3</c:v>
                </c:pt>
                <c:pt idx="82">
                  <c:v>3.1116199999999998E-3</c:v>
                </c:pt>
                <c:pt idx="83">
                  <c:v>3.1549899999999999E-3</c:v>
                </c:pt>
                <c:pt idx="84">
                  <c:v>3.1989700000000002E-3</c:v>
                </c:pt>
                <c:pt idx="85">
                  <c:v>3.2435599999999999E-3</c:v>
                </c:pt>
                <c:pt idx="86">
                  <c:v>3.2887699999999999E-3</c:v>
                </c:pt>
                <c:pt idx="87">
                  <c:v>3.3346199999999999E-3</c:v>
                </c:pt>
                <c:pt idx="88">
                  <c:v>3.3811000000000002E-3</c:v>
                </c:pt>
                <c:pt idx="89">
                  <c:v>3.42823E-3</c:v>
                </c:pt>
                <c:pt idx="90">
                  <c:v>3.4760199999999998E-3</c:v>
                </c:pt>
                <c:pt idx="91">
                  <c:v>3.52447E-3</c:v>
                </c:pt>
                <c:pt idx="92">
                  <c:v>3.5736000000000001E-3</c:v>
                </c:pt>
                <c:pt idx="93">
                  <c:v>3.62342E-3</c:v>
                </c:pt>
                <c:pt idx="94">
                  <c:v>3.6739199999999998E-3</c:v>
                </c:pt>
                <c:pt idx="95">
                  <c:v>3.72514E-3</c:v>
                </c:pt>
                <c:pt idx="96">
                  <c:v>3.7770600000000001E-3</c:v>
                </c:pt>
                <c:pt idx="97">
                  <c:v>3.8297100000000001E-3</c:v>
                </c:pt>
                <c:pt idx="98">
                  <c:v>3.8831E-3</c:v>
                </c:pt>
                <c:pt idx="99">
                  <c:v>3.9372299999999999E-3</c:v>
                </c:pt>
                <c:pt idx="100">
                  <c:v>3.9921100000000001E-3</c:v>
                </c:pt>
                <c:pt idx="101">
                  <c:v>4.0477600000000001E-3</c:v>
                </c:pt>
                <c:pt idx="102">
                  <c:v>4.1041799999999998E-3</c:v>
                </c:pt>
                <c:pt idx="103">
                  <c:v>4.1613900000000001E-3</c:v>
                </c:pt>
                <c:pt idx="104">
                  <c:v>4.2193999999999999E-3</c:v>
                </c:pt>
                <c:pt idx="105">
                  <c:v>4.2782100000000002E-3</c:v>
                </c:pt>
                <c:pt idx="106">
                  <c:v>4.3378499999999999E-3</c:v>
                </c:pt>
                <c:pt idx="107">
                  <c:v>4.3983199999999998E-3</c:v>
                </c:pt>
                <c:pt idx="108">
                  <c:v>4.45963E-3</c:v>
                </c:pt>
                <c:pt idx="109">
                  <c:v>4.5217900000000004E-3</c:v>
                </c:pt>
                <c:pt idx="110">
                  <c:v>4.5848199999999999E-3</c:v>
                </c:pt>
                <c:pt idx="111">
                  <c:v>4.6487300000000002E-3</c:v>
                </c:pt>
                <c:pt idx="112">
                  <c:v>4.7135399999999996E-3</c:v>
                </c:pt>
                <c:pt idx="113">
                  <c:v>4.7792399999999997E-3</c:v>
                </c:pt>
                <c:pt idx="114">
                  <c:v>4.8458599999999996E-3</c:v>
                </c:pt>
                <c:pt idx="115">
                  <c:v>4.91341E-3</c:v>
                </c:pt>
                <c:pt idx="116">
                  <c:v>4.9819E-3</c:v>
                </c:pt>
                <c:pt idx="117">
                  <c:v>5.0513399999999996E-3</c:v>
                </c:pt>
                <c:pt idx="118">
                  <c:v>5.1217499999999996E-3</c:v>
                </c:pt>
                <c:pt idx="119">
                  <c:v>5.1931499999999997E-3</c:v>
                </c:pt>
                <c:pt idx="120">
                  <c:v>5.26554E-3</c:v>
                </c:pt>
                <c:pt idx="121">
                  <c:v>5.3389400000000004E-3</c:v>
                </c:pt>
                <c:pt idx="122">
                  <c:v>5.4133599999999999E-3</c:v>
                </c:pt>
                <c:pt idx="123">
                  <c:v>5.4888200000000002E-3</c:v>
                </c:pt>
                <c:pt idx="124">
                  <c:v>5.5653300000000003E-3</c:v>
                </c:pt>
                <c:pt idx="125">
                  <c:v>5.6429100000000001E-3</c:v>
                </c:pt>
                <c:pt idx="126">
                  <c:v>5.7215699999999996E-3</c:v>
                </c:pt>
                <c:pt idx="127">
                  <c:v>5.8013199999999996E-3</c:v>
                </c:pt>
                <c:pt idx="128">
                  <c:v>5.8821899999999998E-3</c:v>
                </c:pt>
                <c:pt idx="129">
                  <c:v>5.9641800000000003E-3</c:v>
                </c:pt>
                <c:pt idx="130">
                  <c:v>6.0473200000000001E-3</c:v>
                </c:pt>
                <c:pt idx="131">
                  <c:v>6.13162E-3</c:v>
                </c:pt>
                <c:pt idx="132">
                  <c:v>6.2170899999999998E-3</c:v>
                </c:pt>
                <c:pt idx="133">
                  <c:v>6.3037500000000003E-3</c:v>
                </c:pt>
                <c:pt idx="134">
                  <c:v>6.3916199999999998E-3</c:v>
                </c:pt>
                <c:pt idx="135">
                  <c:v>6.4807199999999997E-3</c:v>
                </c:pt>
                <c:pt idx="136">
                  <c:v>6.5710600000000001E-3</c:v>
                </c:pt>
                <c:pt idx="137">
                  <c:v>6.66265E-3</c:v>
                </c:pt>
                <c:pt idx="138">
                  <c:v>6.75553E-3</c:v>
                </c:pt>
                <c:pt idx="139">
                  <c:v>6.8497000000000002E-3</c:v>
                </c:pt>
                <c:pt idx="140">
                  <c:v>6.9451799999999996E-3</c:v>
                </c:pt>
                <c:pt idx="141">
                  <c:v>7.0419899999999997E-3</c:v>
                </c:pt>
                <c:pt idx="142">
                  <c:v>7.1401499999999996E-3</c:v>
                </c:pt>
                <c:pt idx="143">
                  <c:v>7.2396800000000001E-3</c:v>
                </c:pt>
                <c:pt idx="144">
                  <c:v>7.3406000000000001E-3</c:v>
                </c:pt>
                <c:pt idx="145">
                  <c:v>7.4429199999999996E-3</c:v>
                </c:pt>
                <c:pt idx="146">
                  <c:v>7.5466700000000001E-3</c:v>
                </c:pt>
                <c:pt idx="147">
                  <c:v>7.6518699999999999E-3</c:v>
                </c:pt>
                <c:pt idx="148">
                  <c:v>7.7585299999999996E-3</c:v>
                </c:pt>
                <c:pt idx="149">
                  <c:v>7.8666799999999992E-3</c:v>
                </c:pt>
                <c:pt idx="150">
                  <c:v>7.9763400000000002E-3</c:v>
                </c:pt>
                <c:pt idx="151">
                  <c:v>8.0875300000000008E-3</c:v>
                </c:pt>
                <c:pt idx="152">
                  <c:v>8.2002599999999991E-3</c:v>
                </c:pt>
                <c:pt idx="153">
                  <c:v>8.3145700000000003E-3</c:v>
                </c:pt>
                <c:pt idx="154">
                  <c:v>8.4304700000000007E-3</c:v>
                </c:pt>
                <c:pt idx="155">
                  <c:v>8.5479900000000001E-3</c:v>
                </c:pt>
                <c:pt idx="156">
                  <c:v>8.6671400000000003E-3</c:v>
                </c:pt>
                <c:pt idx="157">
                  <c:v>8.7879499999999992E-3</c:v>
                </c:pt>
                <c:pt idx="158">
                  <c:v>8.9104500000000003E-3</c:v>
                </c:pt>
                <c:pt idx="159">
                  <c:v>9.0346599999999999E-3</c:v>
                </c:pt>
                <c:pt idx="160">
                  <c:v>9.1605999999999996E-3</c:v>
                </c:pt>
                <c:pt idx="161">
                  <c:v>9.2882899999999994E-3</c:v>
                </c:pt>
                <c:pt idx="162">
                  <c:v>9.4177700000000007E-3</c:v>
                </c:pt>
                <c:pt idx="163">
                  <c:v>9.5490499999999999E-3</c:v>
                </c:pt>
                <c:pt idx="164">
                  <c:v>9.6821500000000005E-3</c:v>
                </c:pt>
                <c:pt idx="165">
                  <c:v>9.8171200000000004E-3</c:v>
                </c:pt>
                <c:pt idx="166">
                  <c:v>9.9539599999999995E-3</c:v>
                </c:pt>
                <c:pt idx="167">
                  <c:v>1.00927E-2</c:v>
                </c:pt>
                <c:pt idx="168">
                  <c:v>1.02334E-2</c:v>
                </c:pt>
                <c:pt idx="169">
                  <c:v>1.0376E-2</c:v>
                </c:pt>
                <c:pt idx="170">
                  <c:v>1.0520699999999999E-2</c:v>
                </c:pt>
                <c:pt idx="171">
                  <c:v>1.0667299999999999E-2</c:v>
                </c:pt>
                <c:pt idx="172">
                  <c:v>1.0815999999999999E-2</c:v>
                </c:pt>
                <c:pt idx="173">
                  <c:v>1.0966800000000001E-2</c:v>
                </c:pt>
                <c:pt idx="174">
                  <c:v>1.11197E-2</c:v>
                </c:pt>
                <c:pt idx="175">
                  <c:v>1.12747E-2</c:v>
                </c:pt>
                <c:pt idx="176">
                  <c:v>1.1431800000000001E-2</c:v>
                </c:pt>
                <c:pt idx="177">
                  <c:v>1.1591199999999999E-2</c:v>
                </c:pt>
                <c:pt idx="178">
                  <c:v>1.1752800000000001E-2</c:v>
                </c:pt>
                <c:pt idx="179">
                  <c:v>1.1916599999999999E-2</c:v>
                </c:pt>
                <c:pt idx="180">
                  <c:v>1.20827E-2</c:v>
                </c:pt>
                <c:pt idx="181">
                  <c:v>1.2251099999999999E-2</c:v>
                </c:pt>
                <c:pt idx="182">
                  <c:v>1.24219E-2</c:v>
                </c:pt>
                <c:pt idx="183">
                  <c:v>1.25951E-2</c:v>
                </c:pt>
                <c:pt idx="184">
                  <c:v>1.27706E-2</c:v>
                </c:pt>
                <c:pt idx="185">
                  <c:v>1.2948599999999999E-2</c:v>
                </c:pt>
                <c:pt idx="186">
                  <c:v>1.3129099999999999E-2</c:v>
                </c:pt>
                <c:pt idx="187">
                  <c:v>1.33122E-2</c:v>
                </c:pt>
                <c:pt idx="188">
                  <c:v>1.34977E-2</c:v>
                </c:pt>
                <c:pt idx="189">
                  <c:v>1.3685900000000001E-2</c:v>
                </c:pt>
                <c:pt idx="190">
                  <c:v>1.3876599999999999E-2</c:v>
                </c:pt>
                <c:pt idx="191">
                  <c:v>1.40701E-2</c:v>
                </c:pt>
                <c:pt idx="192">
                  <c:v>1.42662E-2</c:v>
                </c:pt>
                <c:pt idx="193">
                  <c:v>1.44651E-2</c:v>
                </c:pt>
                <c:pt idx="194">
                  <c:v>1.46667E-2</c:v>
                </c:pt>
                <c:pt idx="195">
                  <c:v>1.4871199999999999E-2</c:v>
                </c:pt>
                <c:pt idx="196">
                  <c:v>1.50784E-2</c:v>
                </c:pt>
                <c:pt idx="197">
                  <c:v>1.5288599999999999E-2</c:v>
                </c:pt>
                <c:pt idx="198">
                  <c:v>1.55017E-2</c:v>
                </c:pt>
                <c:pt idx="199">
                  <c:v>1.5717800000000001E-2</c:v>
                </c:pt>
                <c:pt idx="200">
                  <c:v>1.59369E-2</c:v>
                </c:pt>
                <c:pt idx="201">
                  <c:v>1.6159099999999999E-2</c:v>
                </c:pt>
                <c:pt idx="202">
                  <c:v>1.6384300000000001E-2</c:v>
                </c:pt>
                <c:pt idx="203">
                  <c:v>1.6612700000000001E-2</c:v>
                </c:pt>
                <c:pt idx="204">
                  <c:v>1.68443E-2</c:v>
                </c:pt>
                <c:pt idx="205">
                  <c:v>1.70791E-2</c:v>
                </c:pt>
                <c:pt idx="206">
                  <c:v>1.7317200000000001E-2</c:v>
                </c:pt>
                <c:pt idx="207">
                  <c:v>1.7558600000000001E-2</c:v>
                </c:pt>
                <c:pt idx="208">
                  <c:v>1.7803300000000001E-2</c:v>
                </c:pt>
                <c:pt idx="209">
                  <c:v>1.8051500000000002E-2</c:v>
                </c:pt>
                <c:pt idx="210">
                  <c:v>1.8303099999999999E-2</c:v>
                </c:pt>
                <c:pt idx="211">
                  <c:v>1.85583E-2</c:v>
                </c:pt>
                <c:pt idx="212">
                  <c:v>1.8816900000000001E-2</c:v>
                </c:pt>
                <c:pt idx="213">
                  <c:v>1.9079200000000001E-2</c:v>
                </c:pt>
                <c:pt idx="214">
                  <c:v>1.93452E-2</c:v>
                </c:pt>
                <c:pt idx="215">
                  <c:v>1.9614900000000001E-2</c:v>
                </c:pt>
                <c:pt idx="216">
                  <c:v>1.9888300000000001E-2</c:v>
                </c:pt>
                <c:pt idx="217">
                  <c:v>2.0165499999999999E-2</c:v>
                </c:pt>
                <c:pt idx="218">
                  <c:v>2.0446599999999999E-2</c:v>
                </c:pt>
                <c:pt idx="219">
                  <c:v>2.0731599999999999E-2</c:v>
                </c:pt>
                <c:pt idx="220">
                  <c:v>2.10206E-2</c:v>
                </c:pt>
                <c:pt idx="221">
                  <c:v>2.1313599999999999E-2</c:v>
                </c:pt>
                <c:pt idx="222">
                  <c:v>2.16107E-2</c:v>
                </c:pt>
                <c:pt idx="223">
                  <c:v>2.1912000000000001E-2</c:v>
                </c:pt>
                <c:pt idx="224">
                  <c:v>2.2217400000000002E-2</c:v>
                </c:pt>
                <c:pt idx="225">
                  <c:v>2.2527100000000001E-2</c:v>
                </c:pt>
                <c:pt idx="226">
                  <c:v>2.28411E-2</c:v>
                </c:pt>
                <c:pt idx="227">
                  <c:v>2.31595E-2</c:v>
                </c:pt>
                <c:pt idx="228">
                  <c:v>2.3482300000000001E-2</c:v>
                </c:pt>
                <c:pt idx="229">
                  <c:v>2.38097E-2</c:v>
                </c:pt>
                <c:pt idx="230">
                  <c:v>2.4141599999999999E-2</c:v>
                </c:pt>
                <c:pt idx="231">
                  <c:v>2.4478099999999999E-2</c:v>
                </c:pt>
                <c:pt idx="232">
                  <c:v>2.4819299999999999E-2</c:v>
                </c:pt>
                <c:pt idx="233">
                  <c:v>2.5165300000000002E-2</c:v>
                </c:pt>
                <c:pt idx="234">
                  <c:v>2.55161E-2</c:v>
                </c:pt>
                <c:pt idx="235">
                  <c:v>2.5871700000000001E-2</c:v>
                </c:pt>
                <c:pt idx="236">
                  <c:v>2.6232399999999999E-2</c:v>
                </c:pt>
                <c:pt idx="237">
                  <c:v>2.6598E-2</c:v>
                </c:pt>
                <c:pt idx="238">
                  <c:v>2.6968800000000001E-2</c:v>
                </c:pt>
                <c:pt idx="239">
                  <c:v>2.73447E-2</c:v>
                </c:pt>
                <c:pt idx="240">
                  <c:v>2.7725900000000001E-2</c:v>
                </c:pt>
                <c:pt idx="241">
                  <c:v>2.8112399999999999E-2</c:v>
                </c:pt>
                <c:pt idx="242">
                  <c:v>2.85043E-2</c:v>
                </c:pt>
                <c:pt idx="243">
                  <c:v>2.89016E-2</c:v>
                </c:pt>
                <c:pt idx="244">
                  <c:v>2.9304500000000001E-2</c:v>
                </c:pt>
                <c:pt idx="245">
                  <c:v>2.9713E-2</c:v>
                </c:pt>
                <c:pt idx="246">
                  <c:v>3.01271E-2</c:v>
                </c:pt>
                <c:pt idx="247">
                  <c:v>3.0547100000000001E-2</c:v>
                </c:pt>
                <c:pt idx="248">
                  <c:v>3.0972900000000001E-2</c:v>
                </c:pt>
                <c:pt idx="249">
                  <c:v>3.1404599999999998E-2</c:v>
                </c:pt>
                <c:pt idx="250">
                  <c:v>3.18424E-2</c:v>
                </c:pt>
                <c:pt idx="251">
                  <c:v>3.2286299999999997E-2</c:v>
                </c:pt>
                <c:pt idx="252">
                  <c:v>3.2736300000000003E-2</c:v>
                </c:pt>
                <c:pt idx="253">
                  <c:v>3.3192699999999999E-2</c:v>
                </c:pt>
                <c:pt idx="254">
                  <c:v>3.3655299999999999E-2</c:v>
                </c:pt>
                <c:pt idx="255">
                  <c:v>3.4124500000000002E-2</c:v>
                </c:pt>
                <c:pt idx="256">
                  <c:v>3.4600199999999998E-2</c:v>
                </c:pt>
                <c:pt idx="257">
                  <c:v>3.5082500000000003E-2</c:v>
                </c:pt>
                <c:pt idx="258">
                  <c:v>3.5571499999999999E-2</c:v>
                </c:pt>
                <c:pt idx="259">
                  <c:v>3.6067399999999999E-2</c:v>
                </c:pt>
                <c:pt idx="260">
                  <c:v>3.6570100000000001E-2</c:v>
                </c:pt>
                <c:pt idx="261">
                  <c:v>3.7079899999999999E-2</c:v>
                </c:pt>
                <c:pt idx="262">
                  <c:v>3.7596699999999997E-2</c:v>
                </c:pt>
                <c:pt idx="263">
                  <c:v>3.8120800000000003E-2</c:v>
                </c:pt>
                <c:pt idx="264">
                  <c:v>3.8652199999999998E-2</c:v>
                </c:pt>
                <c:pt idx="265">
                  <c:v>3.9190999999999997E-2</c:v>
                </c:pt>
                <c:pt idx="266">
                  <c:v>3.9737300000000003E-2</c:v>
                </c:pt>
                <c:pt idx="267">
                  <c:v>4.0291199999999999E-2</c:v>
                </c:pt>
                <c:pt idx="268">
                  <c:v>4.0852899999999998E-2</c:v>
                </c:pt>
                <c:pt idx="269">
                  <c:v>4.1422300000000002E-2</c:v>
                </c:pt>
                <c:pt idx="270">
                  <c:v>4.1999700000000001E-2</c:v>
                </c:pt>
                <c:pt idx="271">
                  <c:v>4.2585199999999997E-2</c:v>
                </c:pt>
                <c:pt idx="272">
                  <c:v>4.3178800000000003E-2</c:v>
                </c:pt>
                <c:pt idx="273">
                  <c:v>4.3780699999999999E-2</c:v>
                </c:pt>
                <c:pt idx="274">
                  <c:v>4.4391E-2</c:v>
                </c:pt>
                <c:pt idx="275">
                  <c:v>4.5009800000000003E-2</c:v>
                </c:pt>
                <c:pt idx="276">
                  <c:v>4.5637200000000003E-2</c:v>
                </c:pt>
                <c:pt idx="277">
                  <c:v>4.6273300000000003E-2</c:v>
                </c:pt>
                <c:pt idx="278">
                  <c:v>4.6918300000000003E-2</c:v>
                </c:pt>
                <c:pt idx="279">
                  <c:v>4.7572400000000001E-2</c:v>
                </c:pt>
                <c:pt idx="280">
                  <c:v>4.8235500000000001E-2</c:v>
                </c:pt>
                <c:pt idx="281">
                  <c:v>4.8907899999999997E-2</c:v>
                </c:pt>
                <c:pt idx="282">
                  <c:v>4.9589599999999998E-2</c:v>
                </c:pt>
                <c:pt idx="283">
                  <c:v>5.0280900000000003E-2</c:v>
                </c:pt>
                <c:pt idx="284">
                  <c:v>5.0981800000000001E-2</c:v>
                </c:pt>
                <c:pt idx="285">
                  <c:v>5.1692399999999999E-2</c:v>
                </c:pt>
                <c:pt idx="286">
                  <c:v>5.2413000000000001E-2</c:v>
                </c:pt>
                <c:pt idx="287">
                  <c:v>5.3143599999999999E-2</c:v>
                </c:pt>
                <c:pt idx="288">
                  <c:v>5.3884399999999999E-2</c:v>
                </c:pt>
                <c:pt idx="289">
                  <c:v>5.4635499999999997E-2</c:v>
                </c:pt>
                <c:pt idx="290">
                  <c:v>5.5397099999999998E-2</c:v>
                </c:pt>
                <c:pt idx="291">
                  <c:v>5.6169299999999998E-2</c:v>
                </c:pt>
                <c:pt idx="292">
                  <c:v>5.6952299999999997E-2</c:v>
                </c:pt>
                <c:pt idx="293">
                  <c:v>5.7746100000000002E-2</c:v>
                </c:pt>
                <c:pt idx="294">
                  <c:v>5.8551100000000002E-2</c:v>
                </c:pt>
                <c:pt idx="295">
                  <c:v>5.9367299999999998E-2</c:v>
                </c:pt>
                <c:pt idx="296">
                  <c:v>6.01948E-2</c:v>
                </c:pt>
                <c:pt idx="297">
                  <c:v>6.1033900000000002E-2</c:v>
                </c:pt>
                <c:pt idx="298">
                  <c:v>6.1884700000000001E-2</c:v>
                </c:pt>
                <c:pt idx="299">
                  <c:v>6.2747300000000006E-2</c:v>
                </c:pt>
                <c:pt idx="300">
                  <c:v>6.3621999999999998E-2</c:v>
                </c:pt>
                <c:pt idx="301">
                  <c:v>6.4508800000000005E-2</c:v>
                </c:pt>
                <c:pt idx="302">
                  <c:v>6.5408099999999997E-2</c:v>
                </c:pt>
                <c:pt idx="303">
                  <c:v>6.6319799999999998E-2</c:v>
                </c:pt>
                <c:pt idx="304">
                  <c:v>6.7244300000000007E-2</c:v>
                </c:pt>
                <c:pt idx="305">
                  <c:v>6.8181599999999995E-2</c:v>
                </c:pt>
                <c:pt idx="306">
                  <c:v>6.9131999999999999E-2</c:v>
                </c:pt>
                <c:pt idx="307">
                  <c:v>7.0095699999999997E-2</c:v>
                </c:pt>
                <c:pt idx="308">
                  <c:v>7.1072800000000005E-2</c:v>
                </c:pt>
                <c:pt idx="309">
                  <c:v>7.2063500000000003E-2</c:v>
                </c:pt>
                <c:pt idx="310">
                  <c:v>7.3067999999999994E-2</c:v>
                </c:pt>
                <c:pt idx="311">
                  <c:v>7.4086600000000002E-2</c:v>
                </c:pt>
                <c:pt idx="312">
                  <c:v>7.51193E-2</c:v>
                </c:pt>
                <c:pt idx="313">
                  <c:v>7.6166399999999995E-2</c:v>
                </c:pt>
                <c:pt idx="314">
                  <c:v>7.7228099999999994E-2</c:v>
                </c:pt>
                <c:pt idx="315">
                  <c:v>7.8304600000000002E-2</c:v>
                </c:pt>
                <c:pt idx="316">
                  <c:v>7.93962E-2</c:v>
                </c:pt>
                <c:pt idx="317">
                  <c:v>8.0502900000000002E-2</c:v>
                </c:pt>
                <c:pt idx="318">
                  <c:v>8.1625100000000006E-2</c:v>
                </c:pt>
                <c:pt idx="319">
                  <c:v>8.27629E-2</c:v>
                </c:pt>
                <c:pt idx="320">
                  <c:v>8.3916599999999994E-2</c:v>
                </c:pt>
                <c:pt idx="321">
                  <c:v>8.5086300000000004E-2</c:v>
                </c:pt>
                <c:pt idx="322">
                  <c:v>8.6272399999999999E-2</c:v>
                </c:pt>
                <c:pt idx="323">
                  <c:v>8.7474899999999994E-2</c:v>
                </c:pt>
                <c:pt idx="324">
                  <c:v>8.8694300000000004E-2</c:v>
                </c:pt>
                <c:pt idx="325">
                  <c:v>8.9930599999999999E-2</c:v>
                </c:pt>
                <c:pt idx="326">
                  <c:v>9.1184200000000007E-2</c:v>
                </c:pt>
                <c:pt idx="327">
                  <c:v>9.2455300000000004E-2</c:v>
                </c:pt>
                <c:pt idx="328">
                  <c:v>9.3744099999999997E-2</c:v>
                </c:pt>
                <c:pt idx="329">
                  <c:v>9.5050800000000005E-2</c:v>
                </c:pt>
                <c:pt idx="330">
                  <c:v>9.6375799999999998E-2</c:v>
                </c:pt>
                <c:pt idx="331">
                  <c:v>9.7719200000000006E-2</c:v>
                </c:pt>
                <c:pt idx="332">
                  <c:v>9.90814E-2</c:v>
                </c:pt>
                <c:pt idx="333">
                  <c:v>0.100462</c:v>
                </c:pt>
                <c:pt idx="334">
                  <c:v>0.101863</c:v>
                </c:pt>
                <c:pt idx="335">
                  <c:v>0.103283</c:v>
                </c:pt>
                <c:pt idx="336">
                  <c:v>0.104723</c:v>
                </c:pt>
                <c:pt idx="337">
                  <c:v>0.106182</c:v>
                </c:pt>
                <c:pt idx="338">
                  <c:v>0.10766199999999999</c:v>
                </c:pt>
                <c:pt idx="339">
                  <c:v>0.109163</c:v>
                </c:pt>
                <c:pt idx="340">
                  <c:v>0.11068500000000001</c:v>
                </c:pt>
                <c:pt idx="341">
                  <c:v>0.11222799999999999</c:v>
                </c:pt>
                <c:pt idx="342">
                  <c:v>0.113792</c:v>
                </c:pt>
                <c:pt idx="343">
                  <c:v>0.11537799999999999</c:v>
                </c:pt>
                <c:pt idx="344">
                  <c:v>0.11698699999999999</c:v>
                </c:pt>
                <c:pt idx="345">
                  <c:v>0.118617</c:v>
                </c:pt>
                <c:pt idx="346">
                  <c:v>0.120271</c:v>
                </c:pt>
                <c:pt idx="347">
                  <c:v>0.121947</c:v>
                </c:pt>
                <c:pt idx="348">
                  <c:v>0.12364700000000001</c:v>
                </c:pt>
                <c:pt idx="349">
                  <c:v>0.12537100000000001</c:v>
                </c:pt>
                <c:pt idx="350">
                  <c:v>0.12711800000000001</c:v>
                </c:pt>
                <c:pt idx="351">
                  <c:v>0.12889</c:v>
                </c:pt>
                <c:pt idx="352">
                  <c:v>0.130687</c:v>
                </c:pt>
                <c:pt idx="353">
                  <c:v>0.13250899999999999</c:v>
                </c:pt>
                <c:pt idx="354">
                  <c:v>0.134356</c:v>
                </c:pt>
                <c:pt idx="355">
                  <c:v>0.13622899999999999</c:v>
                </c:pt>
                <c:pt idx="356">
                  <c:v>0.138128</c:v>
                </c:pt>
                <c:pt idx="357">
                  <c:v>0.14005300000000001</c:v>
                </c:pt>
                <c:pt idx="358">
                  <c:v>0.14200499999999999</c:v>
                </c:pt>
                <c:pt idx="359">
                  <c:v>0.143985</c:v>
                </c:pt>
                <c:pt idx="360">
                  <c:v>0.14599200000000001</c:v>
                </c:pt>
                <c:pt idx="361">
                  <c:v>0.14802699999999999</c:v>
                </c:pt>
                <c:pt idx="362">
                  <c:v>0.15009</c:v>
                </c:pt>
                <c:pt idx="363">
                  <c:v>0.15218200000000001</c:v>
                </c:pt>
                <c:pt idx="364">
                  <c:v>0.154304</c:v>
                </c:pt>
                <c:pt idx="365">
                  <c:v>0.15645500000000001</c:v>
                </c:pt>
                <c:pt idx="366">
                  <c:v>0.158636</c:v>
                </c:pt>
                <c:pt idx="367">
                  <c:v>0.16084699999999999</c:v>
                </c:pt>
                <c:pt idx="368">
                  <c:v>0.16308900000000001</c:v>
                </c:pt>
                <c:pt idx="369">
                  <c:v>0.16536200000000001</c:v>
                </c:pt>
                <c:pt idx="370">
                  <c:v>0.16766800000000001</c:v>
                </c:pt>
                <c:pt idx="371">
                  <c:v>0.17000499999999999</c:v>
                </c:pt>
                <c:pt idx="372">
                  <c:v>0.172374</c:v>
                </c:pt>
                <c:pt idx="373">
                  <c:v>0.17477699999999999</c:v>
                </c:pt>
                <c:pt idx="374">
                  <c:v>0.17721400000000001</c:v>
                </c:pt>
                <c:pt idx="375">
                  <c:v>0.17968400000000001</c:v>
                </c:pt>
                <c:pt idx="376">
                  <c:v>0.18218799999999999</c:v>
                </c:pt>
                <c:pt idx="377">
                  <c:v>0.184728</c:v>
                </c:pt>
                <c:pt idx="378">
                  <c:v>0.187303</c:v>
                </c:pt>
                <c:pt idx="379">
                  <c:v>0.189914</c:v>
                </c:pt>
                <c:pt idx="380">
                  <c:v>0.19256100000000001</c:v>
                </c:pt>
                <c:pt idx="381">
                  <c:v>0.195245</c:v>
                </c:pt>
                <c:pt idx="382">
                  <c:v>0.197967</c:v>
                </c:pt>
                <c:pt idx="383">
                  <c:v>0.20072699999999999</c:v>
                </c:pt>
                <c:pt idx="384">
                  <c:v>0.20352500000000001</c:v>
                </c:pt>
                <c:pt idx="385">
                  <c:v>0.20636199999999999</c:v>
                </c:pt>
                <c:pt idx="386">
                  <c:v>0.20923800000000001</c:v>
                </c:pt>
                <c:pt idx="387">
                  <c:v>0.21215500000000001</c:v>
                </c:pt>
                <c:pt idx="388">
                  <c:v>0.215112</c:v>
                </c:pt>
                <c:pt idx="389">
                  <c:v>0.218111</c:v>
                </c:pt>
                <c:pt idx="390">
                  <c:v>0.22115099999999999</c:v>
                </c:pt>
                <c:pt idx="391">
                  <c:v>0.22423399999999999</c:v>
                </c:pt>
                <c:pt idx="392">
                  <c:v>0.22736000000000001</c:v>
                </c:pt>
                <c:pt idx="393">
                  <c:v>0.23052900000000001</c:v>
                </c:pt>
                <c:pt idx="394">
                  <c:v>0.23374200000000001</c:v>
                </c:pt>
                <c:pt idx="395">
                  <c:v>0.23700099999999999</c:v>
                </c:pt>
                <c:pt idx="396">
                  <c:v>0.24030399999999999</c:v>
                </c:pt>
                <c:pt idx="397">
                  <c:v>0.24365400000000001</c:v>
                </c:pt>
                <c:pt idx="398">
                  <c:v>0.24704999999999999</c:v>
                </c:pt>
                <c:pt idx="399">
                  <c:v>0.25049399999999999</c:v>
                </c:pt>
                <c:pt idx="400">
                  <c:v>0.25398599999999999</c:v>
                </c:pt>
                <c:pt idx="401">
                  <c:v>0.25752599999999998</c:v>
                </c:pt>
                <c:pt idx="402">
                  <c:v>0.26111600000000001</c:v>
                </c:pt>
                <c:pt idx="403">
                  <c:v>0.26475599999999999</c:v>
                </c:pt>
                <c:pt idx="404">
                  <c:v>0.26844600000000002</c:v>
                </c:pt>
                <c:pt idx="405">
                  <c:v>0.27218799999999999</c:v>
                </c:pt>
                <c:pt idx="406">
                  <c:v>0.27598299999999998</c:v>
                </c:pt>
                <c:pt idx="407">
                  <c:v>0.27983000000000002</c:v>
                </c:pt>
                <c:pt idx="408">
                  <c:v>0.28372999999999998</c:v>
                </c:pt>
                <c:pt idx="409">
                  <c:v>0.28768500000000002</c:v>
                </c:pt>
                <c:pt idx="410">
                  <c:v>0.29169600000000001</c:v>
                </c:pt>
                <c:pt idx="411">
                  <c:v>0.29576200000000002</c:v>
                </c:pt>
                <c:pt idx="412">
                  <c:v>0.29988399999999998</c:v>
                </c:pt>
                <c:pt idx="413">
                  <c:v>0.30406499999999997</c:v>
                </c:pt>
                <c:pt idx="414">
                  <c:v>0.30830299999999999</c:v>
                </c:pt>
                <c:pt idx="415">
                  <c:v>0.31260100000000002</c:v>
                </c:pt>
                <c:pt idx="416">
                  <c:v>0.31695800000000002</c:v>
                </c:pt>
                <c:pt idx="417">
                  <c:v>0.321376</c:v>
                </c:pt>
                <c:pt idx="418">
                  <c:v>0.32585599999999998</c:v>
                </c:pt>
                <c:pt idx="419">
                  <c:v>0.33039800000000003</c:v>
                </c:pt>
                <c:pt idx="420">
                  <c:v>0.33500400000000002</c:v>
                </c:pt>
                <c:pt idx="421">
                  <c:v>0.33967399999999998</c:v>
                </c:pt>
                <c:pt idx="422">
                  <c:v>0.34440900000000002</c:v>
                </c:pt>
                <c:pt idx="423">
                  <c:v>0.34920899999999999</c:v>
                </c:pt>
                <c:pt idx="424">
                  <c:v>0.35407699999999998</c:v>
                </c:pt>
                <c:pt idx="425">
                  <c:v>0.35901300000000003</c:v>
                </c:pt>
                <c:pt idx="426">
                  <c:v>0.36401699999999998</c:v>
                </c:pt>
                <c:pt idx="427">
                  <c:v>0.36909199999999998</c:v>
                </c:pt>
                <c:pt idx="428">
                  <c:v>0.37423699999999999</c:v>
                </c:pt>
                <c:pt idx="429">
                  <c:v>0.37945299999999998</c:v>
                </c:pt>
                <c:pt idx="430">
                  <c:v>0.384743</c:v>
                </c:pt>
                <c:pt idx="431">
                  <c:v>0.39010600000000001</c:v>
                </c:pt>
                <c:pt idx="432">
                  <c:v>0.39554400000000001</c:v>
                </c:pt>
                <c:pt idx="433">
                  <c:v>0.401057</c:v>
                </c:pt>
                <c:pt idx="434">
                  <c:v>0.40664800000000001</c:v>
                </c:pt>
                <c:pt idx="435">
                  <c:v>0.41231600000000002</c:v>
                </c:pt>
                <c:pt idx="436">
                  <c:v>0.41806399999999999</c:v>
                </c:pt>
                <c:pt idx="437">
                  <c:v>0.42389100000000002</c:v>
                </c:pt>
                <c:pt idx="438">
                  <c:v>0.42980000000000002</c:v>
                </c:pt>
                <c:pt idx="439">
                  <c:v>0.43579099999999998</c:v>
                </c:pt>
                <c:pt idx="440">
                  <c:v>0.44186599999999998</c:v>
                </c:pt>
                <c:pt idx="441">
                  <c:v>0.44802500000000001</c:v>
                </c:pt>
                <c:pt idx="442">
                  <c:v>0.45427099999999998</c:v>
                </c:pt>
                <c:pt idx="443">
                  <c:v>0.46060299999999998</c:v>
                </c:pt>
                <c:pt idx="444">
                  <c:v>0.46702300000000002</c:v>
                </c:pt>
                <c:pt idx="445">
                  <c:v>0.47353299999999998</c:v>
                </c:pt>
                <c:pt idx="446">
                  <c:v>0.48013400000000001</c:v>
                </c:pt>
                <c:pt idx="447">
                  <c:v>0.48682700000000001</c:v>
                </c:pt>
                <c:pt idx="448">
                  <c:v>0.49361300000000002</c:v>
                </c:pt>
                <c:pt idx="449">
                  <c:v>0.50049399999999999</c:v>
                </c:pt>
                <c:pt idx="450">
                  <c:v>0.50746999999999998</c:v>
                </c:pt>
                <c:pt idx="451">
                  <c:v>0.514544</c:v>
                </c:pt>
                <c:pt idx="452">
                  <c:v>0.52171699999999999</c:v>
                </c:pt>
                <c:pt idx="453">
                  <c:v>0.52898900000000004</c:v>
                </c:pt>
                <c:pt idx="454">
                  <c:v>0.53636300000000003</c:v>
                </c:pt>
                <c:pt idx="455">
                  <c:v>0.54383999999999999</c:v>
                </c:pt>
                <c:pt idx="456">
                  <c:v>0.55142100000000005</c:v>
                </c:pt>
                <c:pt idx="457">
                  <c:v>0.55910700000000002</c:v>
                </c:pt>
                <c:pt idx="458">
                  <c:v>0.56690099999999999</c:v>
                </c:pt>
                <c:pt idx="459">
                  <c:v>0.57480299999999995</c:v>
                </c:pt>
                <c:pt idx="460">
                  <c:v>0.58281499999999997</c:v>
                </c:pt>
                <c:pt idx="461">
                  <c:v>0.59094000000000002</c:v>
                </c:pt>
                <c:pt idx="462">
                  <c:v>0.59917699999999996</c:v>
                </c:pt>
                <c:pt idx="463">
                  <c:v>0.60752899999999999</c:v>
                </c:pt>
                <c:pt idx="464">
                  <c:v>0.61599800000000005</c:v>
                </c:pt>
                <c:pt idx="465">
                  <c:v>0.62458400000000003</c:v>
                </c:pt>
                <c:pt idx="466">
                  <c:v>0.63329100000000005</c:v>
                </c:pt>
                <c:pt idx="467">
                  <c:v>0.64211799999999997</c:v>
                </c:pt>
                <c:pt idx="468">
                  <c:v>0.65106900000000001</c:v>
                </c:pt>
                <c:pt idx="469">
                  <c:v>0.66014499999999998</c:v>
                </c:pt>
                <c:pt idx="470">
                  <c:v>0.66934700000000003</c:v>
                </c:pt>
                <c:pt idx="471">
                  <c:v>0.67867699999999997</c:v>
                </c:pt>
                <c:pt idx="472">
                  <c:v>0.68813800000000003</c:v>
                </c:pt>
                <c:pt idx="473">
                  <c:v>0.69772999999999996</c:v>
                </c:pt>
                <c:pt idx="474">
                  <c:v>0.70745599999999997</c:v>
                </c:pt>
                <c:pt idx="475">
                  <c:v>0.71731800000000001</c:v>
                </c:pt>
                <c:pt idx="476">
                  <c:v>0.72731599999999996</c:v>
                </c:pt>
                <c:pt idx="477">
                  <c:v>0.73745499999999997</c:v>
                </c:pt>
                <c:pt idx="478">
                  <c:v>0.74773400000000001</c:v>
                </c:pt>
                <c:pt idx="479">
                  <c:v>0.758158</c:v>
                </c:pt>
                <c:pt idx="480">
                  <c:v>0.76872600000000002</c:v>
                </c:pt>
                <c:pt idx="481">
                  <c:v>0.77944100000000005</c:v>
                </c:pt>
                <c:pt idx="482">
                  <c:v>0.79030599999999995</c:v>
                </c:pt>
                <c:pt idx="483">
                  <c:v>0.80132300000000001</c:v>
                </c:pt>
                <c:pt idx="484">
                  <c:v>0.81249300000000002</c:v>
                </c:pt>
                <c:pt idx="485">
                  <c:v>0.82381899999999997</c:v>
                </c:pt>
                <c:pt idx="486">
                  <c:v>0.83530199999999999</c:v>
                </c:pt>
                <c:pt idx="487">
                  <c:v>0.84694599999999998</c:v>
                </c:pt>
                <c:pt idx="488">
                  <c:v>0.85875199999999996</c:v>
                </c:pt>
                <c:pt idx="489">
                  <c:v>0.870722</c:v>
                </c:pt>
                <c:pt idx="490">
                  <c:v>0.88285999999999998</c:v>
                </c:pt>
                <c:pt idx="491">
                  <c:v>0.89516700000000005</c:v>
                </c:pt>
                <c:pt idx="492">
                  <c:v>0.90764500000000004</c:v>
                </c:pt>
                <c:pt idx="493">
                  <c:v>0.920296</c:v>
                </c:pt>
                <c:pt idx="494">
                  <c:v>0.93312499999999998</c:v>
                </c:pt>
                <c:pt idx="495">
                  <c:v>0.94613199999999997</c:v>
                </c:pt>
                <c:pt idx="496">
                  <c:v>0.95932099999999998</c:v>
                </c:pt>
                <c:pt idx="497">
                  <c:v>0.97269300000000003</c:v>
                </c:pt>
                <c:pt idx="498">
                  <c:v>0.98625200000000002</c:v>
                </c:pt>
                <c:pt idx="499">
                  <c:v>1</c:v>
                </c:pt>
              </c:numCache>
            </c:numRef>
          </c:xVal>
          <c:yVal>
            <c:numRef>
              <c:f>Sheet1!$R:$R</c:f>
              <c:numCache>
                <c:formatCode>General</c:formatCode>
                <c:ptCount val="1048576"/>
                <c:pt idx="0">
                  <c:v>8.4899999999999975E-2</c:v>
                </c:pt>
                <c:pt idx="1">
                  <c:v>8.6083299999999974E-2</c:v>
                </c:pt>
                <c:pt idx="2">
                  <c:v>8.7283499999999958E-2</c:v>
                </c:pt>
                <c:pt idx="3">
                  <c:v>8.8500000000000023E-2</c:v>
                </c:pt>
                <c:pt idx="4">
                  <c:v>8.9733799999999975E-2</c:v>
                </c:pt>
                <c:pt idx="5">
                  <c:v>9.0984399999999965E-2</c:v>
                </c:pt>
                <c:pt idx="6">
                  <c:v>9.2252800000000024E-2</c:v>
                </c:pt>
                <c:pt idx="7">
                  <c:v>9.3538800000000033E-2</c:v>
                </c:pt>
                <c:pt idx="8">
                  <c:v>9.4842599999999999E-2</c:v>
                </c:pt>
                <c:pt idx="9">
                  <c:v>9.6164899999999998E-2</c:v>
                </c:pt>
                <c:pt idx="10">
                  <c:v>9.7505300000000017E-2</c:v>
                </c:pt>
                <c:pt idx="11">
                  <c:v>9.8864300000000016E-2</c:v>
                </c:pt>
                <c:pt idx="12">
                  <c:v>0.10024239999999995</c:v>
                </c:pt>
                <c:pt idx="13">
                  <c:v>0.10163979999999995</c:v>
                </c:pt>
                <c:pt idx="14">
                  <c:v>0.1030567</c:v>
                </c:pt>
                <c:pt idx="15">
                  <c:v>0.10449319999999995</c:v>
                </c:pt>
                <c:pt idx="16">
                  <c:v>0.10594990000000004</c:v>
                </c:pt>
                <c:pt idx="17">
                  <c:v>0.10742680000000004</c:v>
                </c:pt>
                <c:pt idx="18">
                  <c:v>0.10892420000000003</c:v>
                </c:pt>
                <c:pt idx="19">
                  <c:v>0.11044259999999995</c:v>
                </c:pt>
                <c:pt idx="20">
                  <c:v>0.11198189999999997</c:v>
                </c:pt>
                <c:pt idx="21">
                  <c:v>0.1135429</c:v>
                </c:pt>
                <c:pt idx="22">
                  <c:v>0.11512560000000005</c:v>
                </c:pt>
                <c:pt idx="23">
                  <c:v>0.11673049999999996</c:v>
                </c:pt>
                <c:pt idx="24">
                  <c:v>0.11835759999999995</c:v>
                </c:pt>
                <c:pt idx="25">
                  <c:v>0.12000739999999999</c:v>
                </c:pt>
                <c:pt idx="26">
                  <c:v>0.12168040000000002</c:v>
                </c:pt>
                <c:pt idx="27">
                  <c:v>0.12337640000000005</c:v>
                </c:pt>
                <c:pt idx="28">
                  <c:v>0.12509630000000005</c:v>
                </c:pt>
                <c:pt idx="29">
                  <c:v>0.12683990000000001</c:v>
                </c:pt>
                <c:pt idx="30">
                  <c:v>0.12860830000000001</c:v>
                </c:pt>
                <c:pt idx="31">
                  <c:v>0.13040110000000005</c:v>
                </c:pt>
                <c:pt idx="32">
                  <c:v>0.13221850000000002</c:v>
                </c:pt>
                <c:pt idx="33">
                  <c:v>0.1340616</c:v>
                </c:pt>
                <c:pt idx="34">
                  <c:v>0.1359302</c:v>
                </c:pt>
                <c:pt idx="35">
                  <c:v>0.13782519999999998</c:v>
                </c:pt>
                <c:pt idx="36">
                  <c:v>0.1397465</c:v>
                </c:pt>
                <c:pt idx="37">
                  <c:v>0.14169430000000005</c:v>
                </c:pt>
                <c:pt idx="38">
                  <c:v>0.14366959999999995</c:v>
                </c:pt>
                <c:pt idx="39">
                  <c:v>0.14567209999999997</c:v>
                </c:pt>
                <c:pt idx="40">
                  <c:v>0.14770269999999996</c:v>
                </c:pt>
                <c:pt idx="41">
                  <c:v>0.14976160000000005</c:v>
                </c:pt>
                <c:pt idx="42">
                  <c:v>0.15184940000000002</c:v>
                </c:pt>
                <c:pt idx="43">
                  <c:v>0.15396609999999999</c:v>
                </c:pt>
                <c:pt idx="44">
                  <c:v>0.15611220000000003</c:v>
                </c:pt>
                <c:pt idx="45">
                  <c:v>0.15828830000000005</c:v>
                </c:pt>
                <c:pt idx="46">
                  <c:v>0.16049469999999999</c:v>
                </c:pt>
                <c:pt idx="47">
                  <c:v>0.16273190000000004</c:v>
                </c:pt>
                <c:pt idx="48">
                  <c:v>0.16500020000000004</c:v>
                </c:pt>
                <c:pt idx="49">
                  <c:v>0.16730029999999996</c:v>
                </c:pt>
                <c:pt idx="50">
                  <c:v>0.16963229999999996</c:v>
                </c:pt>
                <c:pt idx="51">
                  <c:v>0.17199710000000001</c:v>
                </c:pt>
                <c:pt idx="52">
                  <c:v>0.17439450000000001</c:v>
                </c:pt>
                <c:pt idx="53">
                  <c:v>0.17682569999999997</c:v>
                </c:pt>
                <c:pt idx="54">
                  <c:v>0.17929030000000001</c:v>
                </c:pt>
                <c:pt idx="55">
                  <c:v>0.1817896</c:v>
                </c:pt>
                <c:pt idx="56">
                  <c:v>0.18432360000000003</c:v>
                </c:pt>
                <c:pt idx="57">
                  <c:v>0.18689310000000003</c:v>
                </c:pt>
                <c:pt idx="58">
                  <c:v>0.1894981</c:v>
                </c:pt>
                <c:pt idx="59">
                  <c:v>0.19213959999999997</c:v>
                </c:pt>
                <c:pt idx="60">
                  <c:v>0.19481800000000005</c:v>
                </c:pt>
                <c:pt idx="61">
                  <c:v>0.19753370000000003</c:v>
                </c:pt>
                <c:pt idx="62">
                  <c:v>0.20028729999999995</c:v>
                </c:pt>
                <c:pt idx="63">
                  <c:v>0.20307900000000001</c:v>
                </c:pt>
                <c:pt idx="64">
                  <c:v>0.20591000000000004</c:v>
                </c:pt>
                <c:pt idx="65">
                  <c:v>0.20878030000000003</c:v>
                </c:pt>
                <c:pt idx="66">
                  <c:v>0.21169059999999995</c:v>
                </c:pt>
                <c:pt idx="67">
                  <c:v>0.21464130000000003</c:v>
                </c:pt>
                <c:pt idx="68">
                  <c:v>0.21763319999999997</c:v>
                </c:pt>
                <c:pt idx="69">
                  <c:v>0.2206671</c:v>
                </c:pt>
                <c:pt idx="70">
                  <c:v>0.22374300000000003</c:v>
                </c:pt>
                <c:pt idx="71">
                  <c:v>0.2268616</c:v>
                </c:pt>
                <c:pt idx="72">
                  <c:v>0.23002409999999995</c:v>
                </c:pt>
                <c:pt idx="73">
                  <c:v>0.23323059999999995</c:v>
                </c:pt>
                <c:pt idx="74">
                  <c:v>0.23648159999999996</c:v>
                </c:pt>
                <c:pt idx="75">
                  <c:v>0.23977789999999999</c:v>
                </c:pt>
                <c:pt idx="76">
                  <c:v>0.24312049999999996</c:v>
                </c:pt>
                <c:pt idx="77">
                  <c:v>0.24650950000000005</c:v>
                </c:pt>
                <c:pt idx="78">
                  <c:v>0.24994559999999999</c:v>
                </c:pt>
                <c:pt idx="79">
                  <c:v>0.25342980000000004</c:v>
                </c:pt>
                <c:pt idx="80">
                  <c:v>0.25696229999999998</c:v>
                </c:pt>
                <c:pt idx="81">
                  <c:v>0.26054440000000001</c:v>
                </c:pt>
                <c:pt idx="82">
                  <c:v>0.26417619999999997</c:v>
                </c:pt>
                <c:pt idx="83">
                  <c:v>0.2678585</c:v>
                </c:pt>
                <c:pt idx="84">
                  <c:v>0.27159259999999996</c:v>
                </c:pt>
                <c:pt idx="85">
                  <c:v>0.27537840000000002</c:v>
                </c:pt>
                <c:pt idx="86">
                  <c:v>0.27921700000000005</c:v>
                </c:pt>
                <c:pt idx="87">
                  <c:v>0.28302519999999998</c:v>
                </c:pt>
                <c:pt idx="88">
                  <c:v>0.28393619999999997</c:v>
                </c:pt>
                <c:pt idx="89">
                  <c:v>0.28486009999999995</c:v>
                </c:pt>
                <c:pt idx="90">
                  <c:v>0.28579659999999996</c:v>
                </c:pt>
                <c:pt idx="91">
                  <c:v>0.28674639999999996</c:v>
                </c:pt>
                <c:pt idx="92">
                  <c:v>0.28770929999999995</c:v>
                </c:pt>
                <c:pt idx="93">
                  <c:v>0.28868559999999999</c:v>
                </c:pt>
                <c:pt idx="94">
                  <c:v>0.28967540000000003</c:v>
                </c:pt>
                <c:pt idx="95">
                  <c:v>0.29067949999999998</c:v>
                </c:pt>
                <c:pt idx="96">
                  <c:v>0.29169719999999999</c:v>
                </c:pt>
                <c:pt idx="97">
                  <c:v>0.29272909999999996</c:v>
                </c:pt>
                <c:pt idx="98">
                  <c:v>0.29377529999999996</c:v>
                </c:pt>
                <c:pt idx="99">
                  <c:v>0.29483619999999999</c:v>
                </c:pt>
                <c:pt idx="100">
                  <c:v>0.29591199999999995</c:v>
                </c:pt>
                <c:pt idx="101">
                  <c:v>0.29700280000000001</c:v>
                </c:pt>
                <c:pt idx="102">
                  <c:v>0.29810859999999995</c:v>
                </c:pt>
                <c:pt idx="103">
                  <c:v>0.29923</c:v>
                </c:pt>
                <c:pt idx="104">
                  <c:v>0.30036689999999999</c:v>
                </c:pt>
                <c:pt idx="105">
                  <c:v>0.30151969999999995</c:v>
                </c:pt>
                <c:pt idx="106">
                  <c:v>0.30268839999999997</c:v>
                </c:pt>
                <c:pt idx="107">
                  <c:v>0.30387370000000002</c:v>
                </c:pt>
                <c:pt idx="108">
                  <c:v>0.30507550000000005</c:v>
                </c:pt>
                <c:pt idx="109">
                  <c:v>0.30629379999999995</c:v>
                </c:pt>
                <c:pt idx="110">
                  <c:v>0.30752930000000001</c:v>
                </c:pt>
                <c:pt idx="111">
                  <c:v>0.3087818</c:v>
                </c:pt>
                <c:pt idx="112">
                  <c:v>0.31005190000000005</c:v>
                </c:pt>
                <c:pt idx="113">
                  <c:v>0.31133980000000006</c:v>
                </c:pt>
                <c:pt idx="114">
                  <c:v>0.31264550000000002</c:v>
                </c:pt>
                <c:pt idx="115">
                  <c:v>0.31396939999999995</c:v>
                </c:pt>
                <c:pt idx="116">
                  <c:v>0.31531209999999998</c:v>
                </c:pt>
                <c:pt idx="117">
                  <c:v>0.31667299999999998</c:v>
                </c:pt>
                <c:pt idx="118">
                  <c:v>0.31805320000000004</c:v>
                </c:pt>
                <c:pt idx="119">
                  <c:v>0.31945230000000002</c:v>
                </c:pt>
                <c:pt idx="120">
                  <c:v>0.32087109999999996</c:v>
                </c:pt>
                <c:pt idx="121">
                  <c:v>0.32230990000000004</c:v>
                </c:pt>
                <c:pt idx="122">
                  <c:v>0.32376850000000001</c:v>
                </c:pt>
                <c:pt idx="123">
                  <c:v>0.32524750000000002</c:v>
                </c:pt>
                <c:pt idx="124">
                  <c:v>0.32674729999999996</c:v>
                </c:pt>
                <c:pt idx="125">
                  <c:v>0.32826770000000005</c:v>
                </c:pt>
                <c:pt idx="126">
                  <c:v>0.32980949999999998</c:v>
                </c:pt>
                <c:pt idx="127">
                  <c:v>0.33137249999999996</c:v>
                </c:pt>
                <c:pt idx="128">
                  <c:v>0.33295759999999996</c:v>
                </c:pt>
                <c:pt idx="129">
                  <c:v>0.33456470000000005</c:v>
                </c:pt>
                <c:pt idx="130">
                  <c:v>0.33619410000000005</c:v>
                </c:pt>
                <c:pt idx="131">
                  <c:v>0.33784650000000005</c:v>
                </c:pt>
                <c:pt idx="132">
                  <c:v>0.33952170000000004</c:v>
                </c:pt>
                <c:pt idx="133">
                  <c:v>0.34122039999999998</c:v>
                </c:pt>
                <c:pt idx="134">
                  <c:v>0.34294259999999999</c:v>
                </c:pt>
                <c:pt idx="135">
                  <c:v>0.34468869999999996</c:v>
                </c:pt>
                <c:pt idx="136">
                  <c:v>0.34645959999999998</c:v>
                </c:pt>
                <c:pt idx="137">
                  <c:v>0.34825459999999997</c:v>
                </c:pt>
                <c:pt idx="138">
                  <c:v>0.34951509999999997</c:v>
                </c:pt>
                <c:pt idx="139">
                  <c:v>0.35076739999999995</c:v>
                </c:pt>
                <c:pt idx="140">
                  <c:v>0.35203759999999995</c:v>
                </c:pt>
                <c:pt idx="141">
                  <c:v>0.353325</c:v>
                </c:pt>
                <c:pt idx="142">
                  <c:v>0.35463060000000002</c:v>
                </c:pt>
                <c:pt idx="143">
                  <c:v>0.35595429999999995</c:v>
                </c:pt>
                <c:pt idx="144">
                  <c:v>0.35729659999999996</c:v>
                </c:pt>
                <c:pt idx="145">
                  <c:v>0.35865749999999996</c:v>
                </c:pt>
                <c:pt idx="146">
                  <c:v>0.36003739999999995</c:v>
                </c:pt>
                <c:pt idx="147">
                  <c:v>0.3614366</c:v>
                </c:pt>
                <c:pt idx="148">
                  <c:v>0.36285500000000004</c:v>
                </c:pt>
                <c:pt idx="149">
                  <c:v>0.36429339999999999</c:v>
                </c:pt>
                <c:pt idx="150">
                  <c:v>0.36575199999999997</c:v>
                </c:pt>
                <c:pt idx="151">
                  <c:v>0.36723070000000002</c:v>
                </c:pt>
                <c:pt idx="152">
                  <c:v>0.36873009999999995</c:v>
                </c:pt>
                <c:pt idx="153">
                  <c:v>0.37025039999999998</c:v>
                </c:pt>
                <c:pt idx="154">
                  <c:v>0.37179200000000001</c:v>
                </c:pt>
                <c:pt idx="155">
                  <c:v>0.37335479999999999</c:v>
                </c:pt>
                <c:pt idx="156">
                  <c:v>0.37493969999999999</c:v>
                </c:pt>
                <c:pt idx="157">
                  <c:v>0.37654639999999995</c:v>
                </c:pt>
                <c:pt idx="158">
                  <c:v>0.3781757</c:v>
                </c:pt>
                <c:pt idx="159">
                  <c:v>0.37982780000000005</c:v>
                </c:pt>
                <c:pt idx="160">
                  <c:v>0.38150260000000003</c:v>
                </c:pt>
                <c:pt idx="161">
                  <c:v>0.38320089999999996</c:v>
                </c:pt>
                <c:pt idx="162">
                  <c:v>0.38492289999999996</c:v>
                </c:pt>
                <c:pt idx="163">
                  <c:v>0.38666889999999998</c:v>
                </c:pt>
                <c:pt idx="164">
                  <c:v>0.38843919999999998</c:v>
                </c:pt>
                <c:pt idx="165">
                  <c:v>0.39023439999999998</c:v>
                </c:pt>
                <c:pt idx="166">
                  <c:v>0.39205429999999997</c:v>
                </c:pt>
                <c:pt idx="167">
                  <c:v>0.39327840000000003</c:v>
                </c:pt>
                <c:pt idx="168">
                  <c:v>0.39420699999999997</c:v>
                </c:pt>
                <c:pt idx="169">
                  <c:v>0.39514859999999996</c:v>
                </c:pt>
                <c:pt idx="170">
                  <c:v>0.39610299999999998</c:v>
                </c:pt>
                <c:pt idx="171">
                  <c:v>0.39707110000000001</c:v>
                </c:pt>
                <c:pt idx="172">
                  <c:v>0.39805250000000003</c:v>
                </c:pt>
                <c:pt idx="173">
                  <c:v>0.3990475</c:v>
                </c:pt>
                <c:pt idx="174">
                  <c:v>0.40005639999999998</c:v>
                </c:pt>
                <c:pt idx="175">
                  <c:v>0.40107939999999997</c:v>
                </c:pt>
                <c:pt idx="176">
                  <c:v>0.40211680000000005</c:v>
                </c:pt>
                <c:pt idx="177">
                  <c:v>0.40316870000000005</c:v>
                </c:pt>
                <c:pt idx="178">
                  <c:v>0.40423480000000001</c:v>
                </c:pt>
                <c:pt idx="179">
                  <c:v>0.40531620000000002</c:v>
                </c:pt>
                <c:pt idx="180">
                  <c:v>0.40641240000000001</c:v>
                </c:pt>
                <c:pt idx="181">
                  <c:v>0.4075242</c:v>
                </c:pt>
                <c:pt idx="182">
                  <c:v>0.40865130000000005</c:v>
                </c:pt>
                <c:pt idx="183">
                  <c:v>0.4097942</c:v>
                </c:pt>
                <c:pt idx="184">
                  <c:v>0.41095280000000001</c:v>
                </c:pt>
                <c:pt idx="185">
                  <c:v>0.41212769999999999</c:v>
                </c:pt>
                <c:pt idx="186">
                  <c:v>0.41331899999999999</c:v>
                </c:pt>
                <c:pt idx="187">
                  <c:v>0.41452690000000003</c:v>
                </c:pt>
                <c:pt idx="188">
                  <c:v>0.41568590000000005</c:v>
                </c:pt>
                <c:pt idx="189">
                  <c:v>0.41685240000000001</c:v>
                </c:pt>
                <c:pt idx="190">
                  <c:v>0.41803520000000005</c:v>
                </c:pt>
                <c:pt idx="191">
                  <c:v>0.41923440000000001</c:v>
                </c:pt>
                <c:pt idx="192">
                  <c:v>0.42045030000000005</c:v>
                </c:pt>
                <c:pt idx="193">
                  <c:v>0.42168340000000004</c:v>
                </c:pt>
                <c:pt idx="194">
                  <c:v>0.42293340000000001</c:v>
                </c:pt>
                <c:pt idx="195">
                  <c:v>0.4242011</c:v>
                </c:pt>
                <c:pt idx="196">
                  <c:v>0.42548629999999998</c:v>
                </c:pt>
                <c:pt idx="197">
                  <c:v>0.42678959999999999</c:v>
                </c:pt>
                <c:pt idx="198">
                  <c:v>0.42811089999999996</c:v>
                </c:pt>
                <c:pt idx="199">
                  <c:v>0.42945069999999996</c:v>
                </c:pt>
                <c:pt idx="200">
                  <c:v>0.43080890000000005</c:v>
                </c:pt>
                <c:pt idx="201">
                  <c:v>0.43218630000000002</c:v>
                </c:pt>
                <c:pt idx="202">
                  <c:v>0.43358289999999999</c:v>
                </c:pt>
                <c:pt idx="203">
                  <c:v>0.43499909999999997</c:v>
                </c:pt>
                <c:pt idx="204">
                  <c:v>0.4363726</c:v>
                </c:pt>
                <c:pt idx="205">
                  <c:v>0.43774599999999997</c:v>
                </c:pt>
                <c:pt idx="206">
                  <c:v>0.43913869999999999</c:v>
                </c:pt>
                <c:pt idx="207">
                  <c:v>0.44055080000000002</c:v>
                </c:pt>
                <c:pt idx="208">
                  <c:v>0.44198300000000001</c:v>
                </c:pt>
                <c:pt idx="209">
                  <c:v>0.44343460000000001</c:v>
                </c:pt>
                <c:pt idx="210">
                  <c:v>0.44490649999999998</c:v>
                </c:pt>
                <c:pt idx="211">
                  <c:v>0.44639910000000005</c:v>
                </c:pt>
                <c:pt idx="212">
                  <c:v>0.44791250000000005</c:v>
                </c:pt>
                <c:pt idx="213">
                  <c:v>0.44944700000000004</c:v>
                </c:pt>
                <c:pt idx="214">
                  <c:v>0.45100289999999998</c:v>
                </c:pt>
                <c:pt idx="215">
                  <c:v>0.45258010000000004</c:v>
                </c:pt>
                <c:pt idx="216">
                  <c:v>0.45417980000000002</c:v>
                </c:pt>
                <c:pt idx="217">
                  <c:v>0.45537130000000003</c:v>
                </c:pt>
                <c:pt idx="218">
                  <c:v>0.45628469999999999</c:v>
                </c:pt>
                <c:pt idx="219">
                  <c:v>0.45721100000000003</c:v>
                </c:pt>
                <c:pt idx="220">
                  <c:v>0.45815019999999995</c:v>
                </c:pt>
                <c:pt idx="221">
                  <c:v>0.45910249999999997</c:v>
                </c:pt>
                <c:pt idx="222">
                  <c:v>0.46006809999999998</c:v>
                </c:pt>
                <c:pt idx="223">
                  <c:v>0.46104719999999999</c:v>
                </c:pt>
                <c:pt idx="224">
                  <c:v>0.46203989999999995</c:v>
                </c:pt>
                <c:pt idx="225">
                  <c:v>0.46304650000000003</c:v>
                </c:pt>
                <c:pt idx="226">
                  <c:v>0.46406700000000001</c:v>
                </c:pt>
                <c:pt idx="227">
                  <c:v>0.46510180000000001</c:v>
                </c:pt>
                <c:pt idx="228">
                  <c:v>0.46614350000000004</c:v>
                </c:pt>
                <c:pt idx="229">
                  <c:v>0.46719069999999996</c:v>
                </c:pt>
                <c:pt idx="230">
                  <c:v>0.46825300000000003</c:v>
                </c:pt>
                <c:pt idx="231">
                  <c:v>0.46932980000000002</c:v>
                </c:pt>
                <c:pt idx="232">
                  <c:v>0.47042189999999995</c:v>
                </c:pt>
                <c:pt idx="233">
                  <c:v>0.47152879999999997</c:v>
                </c:pt>
                <c:pt idx="234">
                  <c:v>0.47265140000000005</c:v>
                </c:pt>
                <c:pt idx="235">
                  <c:v>0.47378949999999997</c:v>
                </c:pt>
                <c:pt idx="236">
                  <c:v>0.47494360000000002</c:v>
                </c:pt>
                <c:pt idx="237">
                  <c:v>0.47611380000000003</c:v>
                </c:pt>
                <c:pt idx="238">
                  <c:v>0.47699809999999998</c:v>
                </c:pt>
                <c:pt idx="239">
                  <c:v>0.4778249</c:v>
                </c:pt>
                <c:pt idx="240">
                  <c:v>0.47866379999999997</c:v>
                </c:pt>
                <c:pt idx="241">
                  <c:v>0.47951390000000005</c:v>
                </c:pt>
                <c:pt idx="242">
                  <c:v>0.48037600000000003</c:v>
                </c:pt>
                <c:pt idx="243">
                  <c:v>0.48125010000000001</c:v>
                </c:pt>
                <c:pt idx="244">
                  <c:v>0.48213649999999997</c:v>
                </c:pt>
                <c:pt idx="245">
                  <c:v>0.4830352</c:v>
                </c:pt>
                <c:pt idx="246">
                  <c:v>0.48423870000000002</c:v>
                </c:pt>
                <c:pt idx="247">
                  <c:v>0.48612849999999996</c:v>
                </c:pt>
                <c:pt idx="248">
                  <c:v>0.4880447</c:v>
                </c:pt>
                <c:pt idx="249">
                  <c:v>0.48998750000000002</c:v>
                </c:pt>
                <c:pt idx="250">
                  <c:v>0.49195759999999999</c:v>
                </c:pt>
                <c:pt idx="251">
                  <c:v>0.49395489999999997</c:v>
                </c:pt>
                <c:pt idx="252">
                  <c:v>0.49598019999999998</c:v>
                </c:pt>
                <c:pt idx="253">
                  <c:v>0.49803359999999997</c:v>
                </c:pt>
                <c:pt idx="254">
                  <c:v>0.49993860000000001</c:v>
                </c:pt>
                <c:pt idx="255">
                  <c:v>0.5017916</c:v>
                </c:pt>
                <c:pt idx="256">
                  <c:v>0.50367050000000002</c:v>
                </c:pt>
                <c:pt idx="257">
                  <c:v>0.50557570000000007</c:v>
                </c:pt>
                <c:pt idx="258">
                  <c:v>0.50750739999999994</c:v>
                </c:pt>
                <c:pt idx="259">
                  <c:v>0.50946599999999997</c:v>
                </c:pt>
                <c:pt idx="260">
                  <c:v>0.51145189999999996</c:v>
                </c:pt>
                <c:pt idx="261">
                  <c:v>0.51243260000000002</c:v>
                </c:pt>
                <c:pt idx="262">
                  <c:v>0.51318200000000003</c:v>
                </c:pt>
                <c:pt idx="263">
                  <c:v>0.51394190000000006</c:v>
                </c:pt>
                <c:pt idx="264">
                  <c:v>0.51471240000000007</c:v>
                </c:pt>
                <c:pt idx="265">
                  <c:v>0.51549350000000005</c:v>
                </c:pt>
                <c:pt idx="266">
                  <c:v>0.51628560000000001</c:v>
                </c:pt>
                <c:pt idx="267">
                  <c:v>0.51748210000000006</c:v>
                </c:pt>
                <c:pt idx="268">
                  <c:v>0.51905460000000003</c:v>
                </c:pt>
                <c:pt idx="269">
                  <c:v>0.52064909999999998</c:v>
                </c:pt>
                <c:pt idx="270">
                  <c:v>0.52226600000000001</c:v>
                </c:pt>
                <c:pt idx="271">
                  <c:v>0.52390519999999996</c:v>
                </c:pt>
                <c:pt idx="272">
                  <c:v>0.52556720000000001</c:v>
                </c:pt>
                <c:pt idx="273">
                  <c:v>0.52756559999999997</c:v>
                </c:pt>
                <c:pt idx="274">
                  <c:v>0.5297018</c:v>
                </c:pt>
                <c:pt idx="275">
                  <c:v>0.53186739999999999</c:v>
                </c:pt>
                <c:pt idx="276">
                  <c:v>0.53406330000000002</c:v>
                </c:pt>
                <c:pt idx="277">
                  <c:v>0.53628989999999999</c:v>
                </c:pt>
                <c:pt idx="278">
                  <c:v>0.53819529999999993</c:v>
                </c:pt>
                <c:pt idx="279">
                  <c:v>0.53956870000000001</c:v>
                </c:pt>
                <c:pt idx="280">
                  <c:v>0.54096109999999997</c:v>
                </c:pt>
                <c:pt idx="281">
                  <c:v>0.54237340000000001</c:v>
                </c:pt>
                <c:pt idx="282">
                  <c:v>0.54380460000000008</c:v>
                </c:pt>
                <c:pt idx="283">
                  <c:v>0.54527039999999993</c:v>
                </c:pt>
                <c:pt idx="284">
                  <c:v>0.54677750000000003</c:v>
                </c:pt>
                <c:pt idx="285">
                  <c:v>0.5483053</c:v>
                </c:pt>
                <c:pt idx="286">
                  <c:v>0.54985470000000003</c:v>
                </c:pt>
                <c:pt idx="287">
                  <c:v>0.5514251</c:v>
                </c:pt>
                <c:pt idx="288">
                  <c:v>0.55387220000000004</c:v>
                </c:pt>
                <c:pt idx="289">
                  <c:v>0.55665140000000002</c:v>
                </c:pt>
                <c:pt idx="290">
                  <c:v>0.5594692</c:v>
                </c:pt>
                <c:pt idx="291">
                  <c:v>0.56232630000000006</c:v>
                </c:pt>
                <c:pt idx="292">
                  <c:v>0.56469499999999995</c:v>
                </c:pt>
                <c:pt idx="293">
                  <c:v>0.56616369999999994</c:v>
                </c:pt>
                <c:pt idx="294">
                  <c:v>0.56765280000000007</c:v>
                </c:pt>
                <c:pt idx="295">
                  <c:v>0.56916279999999997</c:v>
                </c:pt>
                <c:pt idx="296">
                  <c:v>0.57056700000000005</c:v>
                </c:pt>
                <c:pt idx="297">
                  <c:v>0.57157419999999992</c:v>
                </c:pt>
                <c:pt idx="298">
                  <c:v>0.57259480000000007</c:v>
                </c:pt>
                <c:pt idx="299">
                  <c:v>0.57363009999999992</c:v>
                </c:pt>
                <c:pt idx="300">
                  <c:v>0.57506950000000001</c:v>
                </c:pt>
                <c:pt idx="301">
                  <c:v>0.57733079999999992</c:v>
                </c:pt>
                <c:pt idx="302">
                  <c:v>0.57962409999999998</c:v>
                </c:pt>
                <c:pt idx="303">
                  <c:v>0.58194869999999999</c:v>
                </c:pt>
                <c:pt idx="304">
                  <c:v>0.58388280000000004</c:v>
                </c:pt>
                <c:pt idx="305">
                  <c:v>0.58558549999999998</c:v>
                </c:pt>
                <c:pt idx="306">
                  <c:v>0.5873121</c:v>
                </c:pt>
                <c:pt idx="307">
                  <c:v>0.58903870000000003</c:v>
                </c:pt>
                <c:pt idx="308">
                  <c:v>0.59056940000000002</c:v>
                </c:pt>
                <c:pt idx="309">
                  <c:v>0.59212179999999992</c:v>
                </c:pt>
                <c:pt idx="310">
                  <c:v>0.59369549999999993</c:v>
                </c:pt>
                <c:pt idx="311">
                  <c:v>0.59586870000000003</c:v>
                </c:pt>
                <c:pt idx="312">
                  <c:v>0.59827819999999998</c:v>
                </c:pt>
                <c:pt idx="313">
                  <c:v>0.60072150000000002</c:v>
                </c:pt>
                <c:pt idx="314">
                  <c:v>0.6026937</c:v>
                </c:pt>
                <c:pt idx="315">
                  <c:v>0.60423669999999996</c:v>
                </c:pt>
                <c:pt idx="316">
                  <c:v>0.60580119999999993</c:v>
                </c:pt>
                <c:pt idx="317">
                  <c:v>0.60711110000000001</c:v>
                </c:pt>
                <c:pt idx="318">
                  <c:v>0.60810229999999998</c:v>
                </c:pt>
                <c:pt idx="319">
                  <c:v>0.60910740000000008</c:v>
                </c:pt>
                <c:pt idx="320">
                  <c:v>0.61027690000000001</c:v>
                </c:pt>
                <c:pt idx="321">
                  <c:v>0.6116125</c:v>
                </c:pt>
                <c:pt idx="322">
                  <c:v>0.61296640000000002</c:v>
                </c:pt>
                <c:pt idx="323">
                  <c:v>0.61473029999999995</c:v>
                </c:pt>
                <c:pt idx="324">
                  <c:v>0.61671169999999997</c:v>
                </c:pt>
                <c:pt idx="325">
                  <c:v>0.61872070000000001</c:v>
                </c:pt>
                <c:pt idx="326">
                  <c:v>0.62115239999999994</c:v>
                </c:pt>
                <c:pt idx="327">
                  <c:v>0.62364149999999996</c:v>
                </c:pt>
                <c:pt idx="328">
                  <c:v>0.6257547</c:v>
                </c:pt>
                <c:pt idx="329">
                  <c:v>0.62700699999999998</c:v>
                </c:pt>
                <c:pt idx="330">
                  <c:v>0.62827670000000002</c:v>
                </c:pt>
                <c:pt idx="331">
                  <c:v>0.62948519999999997</c:v>
                </c:pt>
                <c:pt idx="332">
                  <c:v>0.63068860000000004</c:v>
                </c:pt>
                <c:pt idx="333">
                  <c:v>0.63198569999999998</c:v>
                </c:pt>
                <c:pt idx="334">
                  <c:v>0.63345600000000002</c:v>
                </c:pt>
                <c:pt idx="335">
                  <c:v>0.63494689999999998</c:v>
                </c:pt>
                <c:pt idx="336">
                  <c:v>0.63659739999999998</c:v>
                </c:pt>
                <c:pt idx="337">
                  <c:v>0.63827630000000002</c:v>
                </c:pt>
                <c:pt idx="338">
                  <c:v>0.63967960000000001</c:v>
                </c:pt>
                <c:pt idx="339">
                  <c:v>0.64095550000000001</c:v>
                </c:pt>
                <c:pt idx="340">
                  <c:v>0.64245430000000003</c:v>
                </c:pt>
                <c:pt idx="341">
                  <c:v>0.64422849999999998</c:v>
                </c:pt>
                <c:pt idx="342">
                  <c:v>0.64602739999999992</c:v>
                </c:pt>
                <c:pt idx="343">
                  <c:v>0.64785179999999998</c:v>
                </c:pt>
                <c:pt idx="344">
                  <c:v>0.64963459999999995</c:v>
                </c:pt>
                <c:pt idx="345">
                  <c:v>0.65117019999999992</c:v>
                </c:pt>
                <c:pt idx="346">
                  <c:v>0.65301969999999998</c:v>
                </c:pt>
                <c:pt idx="347">
                  <c:v>0.65640920000000003</c:v>
                </c:pt>
                <c:pt idx="348">
                  <c:v>0.65939060000000005</c:v>
                </c:pt>
                <c:pt idx="349">
                  <c:v>0.66037579999999996</c:v>
                </c:pt>
                <c:pt idx="350">
                  <c:v>0.66146519999999998</c:v>
                </c:pt>
                <c:pt idx="351">
                  <c:v>0.66283259999999999</c:v>
                </c:pt>
                <c:pt idx="352">
                  <c:v>0.66435080000000002</c:v>
                </c:pt>
                <c:pt idx="353">
                  <c:v>0.66610550000000002</c:v>
                </c:pt>
                <c:pt idx="354">
                  <c:v>0.66772070000000006</c:v>
                </c:pt>
                <c:pt idx="355">
                  <c:v>0.66922389999999998</c:v>
                </c:pt>
                <c:pt idx="356">
                  <c:v>0.67030480000000003</c:v>
                </c:pt>
                <c:pt idx="357">
                  <c:v>0.67129700000000003</c:v>
                </c:pt>
                <c:pt idx="358">
                  <c:v>0.67341079999999998</c:v>
                </c:pt>
                <c:pt idx="359">
                  <c:v>0.67539100000000007</c:v>
                </c:pt>
                <c:pt idx="360">
                  <c:v>0.67706189999999999</c:v>
                </c:pt>
                <c:pt idx="361">
                  <c:v>0.67854100000000006</c:v>
                </c:pt>
                <c:pt idx="362">
                  <c:v>0.67994139999999992</c:v>
                </c:pt>
                <c:pt idx="363">
                  <c:v>0.68156139999999998</c:v>
                </c:pt>
                <c:pt idx="364">
                  <c:v>0.68319410000000003</c:v>
                </c:pt>
                <c:pt idx="365">
                  <c:v>0.68483810000000001</c:v>
                </c:pt>
                <c:pt idx="366">
                  <c:v>0.68662440000000002</c:v>
                </c:pt>
                <c:pt idx="367">
                  <c:v>0.68864639999999999</c:v>
                </c:pt>
                <c:pt idx="368">
                  <c:v>0.69101919999999994</c:v>
                </c:pt>
                <c:pt idx="369">
                  <c:v>0.6930193</c:v>
                </c:pt>
                <c:pt idx="370">
                  <c:v>0.69649919999999998</c:v>
                </c:pt>
                <c:pt idx="371">
                  <c:v>0.70200630000000008</c:v>
                </c:pt>
                <c:pt idx="372">
                  <c:v>0.70520559999999999</c:v>
                </c:pt>
                <c:pt idx="373">
                  <c:v>0.70819670000000001</c:v>
                </c:pt>
                <c:pt idx="374">
                  <c:v>0.71089069999999999</c:v>
                </c:pt>
                <c:pt idx="375">
                  <c:v>0.71303150000000004</c:v>
                </c:pt>
                <c:pt idx="376">
                  <c:v>0.71538469999999998</c:v>
                </c:pt>
                <c:pt idx="377">
                  <c:v>0.71800629999999999</c:v>
                </c:pt>
                <c:pt idx="378">
                  <c:v>0.72064269999999997</c:v>
                </c:pt>
                <c:pt idx="379">
                  <c:v>0.72270959999999995</c:v>
                </c:pt>
                <c:pt idx="380">
                  <c:v>0.72452810000000001</c:v>
                </c:pt>
                <c:pt idx="381">
                  <c:v>0.72648979999999996</c:v>
                </c:pt>
                <c:pt idx="382">
                  <c:v>0.72857440000000007</c:v>
                </c:pt>
                <c:pt idx="383">
                  <c:v>0.73079640000000001</c:v>
                </c:pt>
                <c:pt idx="384">
                  <c:v>0.73318400000000006</c:v>
                </c:pt>
                <c:pt idx="385">
                  <c:v>0.73508719999999994</c:v>
                </c:pt>
                <c:pt idx="386">
                  <c:v>0.73697380000000001</c:v>
                </c:pt>
                <c:pt idx="387">
                  <c:v>0.73999520000000008</c:v>
                </c:pt>
                <c:pt idx="388">
                  <c:v>0.74345799999999995</c:v>
                </c:pt>
                <c:pt idx="389">
                  <c:v>0.74628280000000002</c:v>
                </c:pt>
                <c:pt idx="390">
                  <c:v>0.74839830000000007</c:v>
                </c:pt>
                <c:pt idx="391">
                  <c:v>0.75067099999999998</c:v>
                </c:pt>
                <c:pt idx="392">
                  <c:v>0.75342710000000002</c:v>
                </c:pt>
                <c:pt idx="393">
                  <c:v>0.75671330000000003</c:v>
                </c:pt>
                <c:pt idx="394">
                  <c:v>0.75978820000000002</c:v>
                </c:pt>
                <c:pt idx="395">
                  <c:v>0.76120100000000002</c:v>
                </c:pt>
                <c:pt idx="396">
                  <c:v>0.76269220000000004</c:v>
                </c:pt>
                <c:pt idx="397">
                  <c:v>0.76476060000000001</c:v>
                </c:pt>
                <c:pt idx="398">
                  <c:v>0.76724400000000004</c:v>
                </c:pt>
                <c:pt idx="399">
                  <c:v>0.7689686</c:v>
                </c:pt>
                <c:pt idx="400">
                  <c:v>0.77019740000000003</c:v>
                </c:pt>
                <c:pt idx="401">
                  <c:v>0.77171970000000001</c:v>
                </c:pt>
                <c:pt idx="402">
                  <c:v>0.77290649999999994</c:v>
                </c:pt>
                <c:pt idx="403">
                  <c:v>0.77384390000000003</c:v>
                </c:pt>
                <c:pt idx="404">
                  <c:v>0.77525460000000002</c:v>
                </c:pt>
                <c:pt idx="405">
                  <c:v>0.77745880000000001</c:v>
                </c:pt>
                <c:pt idx="406">
                  <c:v>0.77945330000000002</c:v>
                </c:pt>
                <c:pt idx="407">
                  <c:v>0.78146969999999993</c:v>
                </c:pt>
                <c:pt idx="408">
                  <c:v>0.78353260000000002</c:v>
                </c:pt>
                <c:pt idx="409">
                  <c:v>0.78576120000000005</c:v>
                </c:pt>
                <c:pt idx="410">
                  <c:v>0.7880182</c:v>
                </c:pt>
                <c:pt idx="411">
                  <c:v>0.78964489999999998</c:v>
                </c:pt>
                <c:pt idx="412">
                  <c:v>0.79169429999999996</c:v>
                </c:pt>
                <c:pt idx="413">
                  <c:v>0.79380689999999998</c:v>
                </c:pt>
                <c:pt idx="414">
                  <c:v>0.79631340000000006</c:v>
                </c:pt>
                <c:pt idx="415">
                  <c:v>0.79816050000000005</c:v>
                </c:pt>
                <c:pt idx="416">
                  <c:v>0.79950759999999998</c:v>
                </c:pt>
                <c:pt idx="417">
                  <c:v>0.8014966</c:v>
                </c:pt>
                <c:pt idx="418">
                  <c:v>0.8034152</c:v>
                </c:pt>
                <c:pt idx="419">
                  <c:v>0.80507339999999994</c:v>
                </c:pt>
                <c:pt idx="420">
                  <c:v>0.8077183</c:v>
                </c:pt>
                <c:pt idx="421">
                  <c:v>0.80973649999999997</c:v>
                </c:pt>
                <c:pt idx="422">
                  <c:v>0.81134850000000003</c:v>
                </c:pt>
                <c:pt idx="423">
                  <c:v>0.81344669999999997</c:v>
                </c:pt>
                <c:pt idx="424">
                  <c:v>0.81590669999999998</c:v>
                </c:pt>
                <c:pt idx="425">
                  <c:v>0.81801159999999995</c:v>
                </c:pt>
                <c:pt idx="426">
                  <c:v>0.82015970000000005</c:v>
                </c:pt>
                <c:pt idx="427">
                  <c:v>0.82269599999999998</c:v>
                </c:pt>
                <c:pt idx="428">
                  <c:v>0.82671450000000002</c:v>
                </c:pt>
                <c:pt idx="429">
                  <c:v>0.82956070000000004</c:v>
                </c:pt>
                <c:pt idx="430">
                  <c:v>0.83162774000000006</c:v>
                </c:pt>
                <c:pt idx="431">
                  <c:v>0.83316778999999996</c:v>
                </c:pt>
                <c:pt idx="432">
                  <c:v>0.83478501999999999</c:v>
                </c:pt>
                <c:pt idx="433">
                  <c:v>0.83652793999999997</c:v>
                </c:pt>
                <c:pt idx="434">
                  <c:v>0.83831414000000004</c:v>
                </c:pt>
                <c:pt idx="435">
                  <c:v>0.84110393999999999</c:v>
                </c:pt>
                <c:pt idx="436">
                  <c:v>0.84309436000000004</c:v>
                </c:pt>
                <c:pt idx="437">
                  <c:v>0.84486908000000005</c:v>
                </c:pt>
                <c:pt idx="438">
                  <c:v>0.84617808999999999</c:v>
                </c:pt>
                <c:pt idx="439">
                  <c:v>0.84790348000000004</c:v>
                </c:pt>
                <c:pt idx="440">
                  <c:v>0.84953635999999999</c:v>
                </c:pt>
                <c:pt idx="441">
                  <c:v>0.85116685999999997</c:v>
                </c:pt>
                <c:pt idx="442">
                  <c:v>0.85320881999999998</c:v>
                </c:pt>
                <c:pt idx="443">
                  <c:v>0.85593732999999994</c:v>
                </c:pt>
                <c:pt idx="444">
                  <c:v>0.85783702000000006</c:v>
                </c:pt>
                <c:pt idx="445">
                  <c:v>0.85956209000000006</c:v>
                </c:pt>
                <c:pt idx="446">
                  <c:v>0.86141277000000005</c:v>
                </c:pt>
                <c:pt idx="447">
                  <c:v>0.86315834999999996</c:v>
                </c:pt>
                <c:pt idx="448">
                  <c:v>0.86519862999999997</c:v>
                </c:pt>
                <c:pt idx="449">
                  <c:v>0.86734369</c:v>
                </c:pt>
                <c:pt idx="450">
                  <c:v>0.86962545999999996</c:v>
                </c:pt>
                <c:pt idx="451">
                  <c:v>0.87333611</c:v>
                </c:pt>
                <c:pt idx="452">
                  <c:v>0.87653570000000003</c:v>
                </c:pt>
                <c:pt idx="453">
                  <c:v>0.88059354000000001</c:v>
                </c:pt>
                <c:pt idx="454">
                  <c:v>0.88269728999999997</c:v>
                </c:pt>
                <c:pt idx="455">
                  <c:v>0.88624276000000002</c:v>
                </c:pt>
                <c:pt idx="456">
                  <c:v>0.88847602000000003</c:v>
                </c:pt>
                <c:pt idx="457">
                  <c:v>0.89144628999999997</c:v>
                </c:pt>
                <c:pt idx="458">
                  <c:v>0.89427504999999996</c:v>
                </c:pt>
                <c:pt idx="459">
                  <c:v>0.89715551999999998</c:v>
                </c:pt>
                <c:pt idx="460">
                  <c:v>0.90052127000000004</c:v>
                </c:pt>
                <c:pt idx="461">
                  <c:v>0.90333512999999999</c:v>
                </c:pt>
                <c:pt idx="462">
                  <c:v>0.90513140999999997</c:v>
                </c:pt>
                <c:pt idx="463">
                  <c:v>0.90611757000000004</c:v>
                </c:pt>
                <c:pt idx="464">
                  <c:v>0.90723708000000003</c:v>
                </c:pt>
                <c:pt idx="465">
                  <c:v>0.90939095999999997</c:v>
                </c:pt>
                <c:pt idx="466">
                  <c:v>0.91213893999999995</c:v>
                </c:pt>
                <c:pt idx="467">
                  <c:v>0.91494607999999999</c:v>
                </c:pt>
                <c:pt idx="468">
                  <c:v>0.91640438999999996</c:v>
                </c:pt>
                <c:pt idx="469">
                  <c:v>0.91786739000000006</c:v>
                </c:pt>
                <c:pt idx="470">
                  <c:v>0.91898336999999997</c:v>
                </c:pt>
                <c:pt idx="471">
                  <c:v>0.92051521999999997</c:v>
                </c:pt>
                <c:pt idx="472">
                  <c:v>0.92253127999999995</c:v>
                </c:pt>
                <c:pt idx="473">
                  <c:v>0.92439501999999996</c:v>
                </c:pt>
                <c:pt idx="474">
                  <c:v>0.92592264999999996</c:v>
                </c:pt>
                <c:pt idx="475">
                  <c:v>0.92802698000000006</c:v>
                </c:pt>
                <c:pt idx="476">
                  <c:v>0.92963298999999999</c:v>
                </c:pt>
                <c:pt idx="477">
                  <c:v>0.93083444000000004</c:v>
                </c:pt>
                <c:pt idx="478">
                  <c:v>0.93216732999999996</c:v>
                </c:pt>
                <c:pt idx="479">
                  <c:v>0.93378804999999998</c:v>
                </c:pt>
                <c:pt idx="480">
                  <c:v>0.93513332999999998</c:v>
                </c:pt>
                <c:pt idx="481">
                  <c:v>0.93747595000000006</c:v>
                </c:pt>
                <c:pt idx="482">
                  <c:v>0.93984902999999997</c:v>
                </c:pt>
                <c:pt idx="483">
                  <c:v>0.94178413999999999</c:v>
                </c:pt>
                <c:pt idx="484">
                  <c:v>0.94301360999999995</c:v>
                </c:pt>
                <c:pt idx="485">
                  <c:v>0.94547482000000005</c:v>
                </c:pt>
                <c:pt idx="486">
                  <c:v>0.94840765000000005</c:v>
                </c:pt>
                <c:pt idx="487">
                  <c:v>0.94970275999999998</c:v>
                </c:pt>
                <c:pt idx="488">
                  <c:v>0.95108172999999996</c:v>
                </c:pt>
                <c:pt idx="489">
                  <c:v>0.95314986999999995</c:v>
                </c:pt>
                <c:pt idx="490">
                  <c:v>0.95513875000000004</c:v>
                </c:pt>
                <c:pt idx="491">
                  <c:v>0.95811731</c:v>
                </c:pt>
                <c:pt idx="492">
                  <c:v>0.95993629000000003</c:v>
                </c:pt>
                <c:pt idx="493">
                  <c:v>0.96149569000000001</c:v>
                </c:pt>
                <c:pt idx="494">
                  <c:v>0.96284844999999997</c:v>
                </c:pt>
                <c:pt idx="495">
                  <c:v>0.96416120999999999</c:v>
                </c:pt>
                <c:pt idx="496">
                  <c:v>0.96486771000000005</c:v>
                </c:pt>
                <c:pt idx="497">
                  <c:v>0.96500001000000002</c:v>
                </c:pt>
                <c:pt idx="498">
                  <c:v>0.96500001000000002</c:v>
                </c:pt>
                <c:pt idx="499">
                  <c:v>0.96500001000000002</c:v>
                </c:pt>
              </c:numCache>
            </c:numRef>
          </c:yVal>
          <c:smooth val="1"/>
          <c:extLst>
            <c:ext xmlns:c16="http://schemas.microsoft.com/office/drawing/2014/chart" uri="{C3380CC4-5D6E-409C-BE32-E72D297353CC}">
              <c16:uniqueId val="{00000003-D1B3-45D5-8A23-5761380D8453}"/>
            </c:ext>
          </c:extLst>
        </c:ser>
        <c:ser>
          <c:idx val="3"/>
          <c:order val="5"/>
          <c:tx>
            <c:v>Eigenfaces [0.648]</c:v>
          </c:tx>
          <c:marker>
            <c:symbol val="none"/>
          </c:marker>
          <c:xVal>
            <c:numRef>
              <c:f>Sheet1!$M:$M</c:f>
              <c:numCache>
                <c:formatCode>General</c:formatCode>
                <c:ptCount val="1048576"/>
                <c:pt idx="0">
                  <c:v>0</c:v>
                </c:pt>
                <c:pt idx="1">
                  <c:v>0</c:v>
                </c:pt>
                <c:pt idx="2">
                  <c:v>0</c:v>
                </c:pt>
                <c:pt idx="3">
                  <c:v>0</c:v>
                </c:pt>
                <c:pt idx="4">
                  <c:v>0</c:v>
                </c:pt>
                <c:pt idx="5">
                  <c:v>0</c:v>
                </c:pt>
                <c:pt idx="6">
                  <c:v>0</c:v>
                </c:pt>
                <c:pt idx="7">
                  <c:v>0</c:v>
                </c:pt>
                <c:pt idx="8">
                  <c:v>0</c:v>
                </c:pt>
                <c:pt idx="9">
                  <c:v>0</c:v>
                </c:pt>
                <c:pt idx="10">
                  <c:v>0</c:v>
                </c:pt>
                <c:pt idx="11">
                  <c:v>2.9999999999999997E-4</c:v>
                </c:pt>
                <c:pt idx="12">
                  <c:v>2.9999999999999997E-4</c:v>
                </c:pt>
                <c:pt idx="13">
                  <c:v>2.9999999999999997E-4</c:v>
                </c:pt>
                <c:pt idx="14">
                  <c:v>2.9999999999999997E-4</c:v>
                </c:pt>
                <c:pt idx="15">
                  <c:v>2.9999999999999997E-4</c:v>
                </c:pt>
                <c:pt idx="16">
                  <c:v>2.9999999999999997E-4</c:v>
                </c:pt>
                <c:pt idx="17">
                  <c:v>2.9999999999999997E-4</c:v>
                </c:pt>
                <c:pt idx="18">
                  <c:v>2.9999999999999997E-4</c:v>
                </c:pt>
                <c:pt idx="19">
                  <c:v>6.9999999999999999E-4</c:v>
                </c:pt>
                <c:pt idx="20">
                  <c:v>6.9999999999999999E-4</c:v>
                </c:pt>
                <c:pt idx="21">
                  <c:v>6.9999999999999999E-4</c:v>
                </c:pt>
                <c:pt idx="22">
                  <c:v>6.9999999999999999E-4</c:v>
                </c:pt>
                <c:pt idx="23">
                  <c:v>6.9999999999999999E-4</c:v>
                </c:pt>
                <c:pt idx="24">
                  <c:v>6.9999999999999999E-4</c:v>
                </c:pt>
                <c:pt idx="25">
                  <c:v>6.9999999999999999E-4</c:v>
                </c:pt>
                <c:pt idx="26">
                  <c:v>6.9999999999999999E-4</c:v>
                </c:pt>
                <c:pt idx="27">
                  <c:v>6.9999999999999999E-4</c:v>
                </c:pt>
                <c:pt idx="28">
                  <c:v>6.9999999999999999E-4</c:v>
                </c:pt>
                <c:pt idx="29">
                  <c:v>6.9999999999999999E-4</c:v>
                </c:pt>
                <c:pt idx="30">
                  <c:v>6.9999999999999999E-4</c:v>
                </c:pt>
                <c:pt idx="31">
                  <c:v>6.9999999999999999E-4</c:v>
                </c:pt>
                <c:pt idx="32">
                  <c:v>6.9999999999999999E-4</c:v>
                </c:pt>
                <c:pt idx="33">
                  <c:v>1E-3</c:v>
                </c:pt>
                <c:pt idx="34">
                  <c:v>1E-3</c:v>
                </c:pt>
                <c:pt idx="35">
                  <c:v>1E-3</c:v>
                </c:pt>
                <c:pt idx="36">
                  <c:v>1E-3</c:v>
                </c:pt>
                <c:pt idx="37">
                  <c:v>1.2999999999999999E-3</c:v>
                </c:pt>
                <c:pt idx="38">
                  <c:v>1.2999999999999999E-3</c:v>
                </c:pt>
                <c:pt idx="39">
                  <c:v>2E-3</c:v>
                </c:pt>
                <c:pt idx="40">
                  <c:v>2E-3</c:v>
                </c:pt>
                <c:pt idx="41">
                  <c:v>2E-3</c:v>
                </c:pt>
                <c:pt idx="42">
                  <c:v>2E-3</c:v>
                </c:pt>
                <c:pt idx="43">
                  <c:v>2E-3</c:v>
                </c:pt>
                <c:pt idx="44">
                  <c:v>2.3E-3</c:v>
                </c:pt>
                <c:pt idx="45">
                  <c:v>2.3E-3</c:v>
                </c:pt>
                <c:pt idx="46">
                  <c:v>2.3E-3</c:v>
                </c:pt>
                <c:pt idx="47">
                  <c:v>2.7000000000000001E-3</c:v>
                </c:pt>
                <c:pt idx="48">
                  <c:v>2.7000000000000001E-3</c:v>
                </c:pt>
                <c:pt idx="49">
                  <c:v>2.7000000000000001E-3</c:v>
                </c:pt>
                <c:pt idx="50">
                  <c:v>2.7000000000000001E-3</c:v>
                </c:pt>
                <c:pt idx="51">
                  <c:v>3.3E-3</c:v>
                </c:pt>
                <c:pt idx="52">
                  <c:v>3.7000000000000002E-3</c:v>
                </c:pt>
                <c:pt idx="53">
                  <c:v>4.3E-3</c:v>
                </c:pt>
                <c:pt idx="54">
                  <c:v>4.7000000000000002E-3</c:v>
                </c:pt>
                <c:pt idx="55">
                  <c:v>5.7000000000000002E-3</c:v>
                </c:pt>
                <c:pt idx="56">
                  <c:v>6.7000000000000002E-3</c:v>
                </c:pt>
                <c:pt idx="57">
                  <c:v>7.3000000000000001E-3</c:v>
                </c:pt>
                <c:pt idx="58">
                  <c:v>7.3000000000000001E-3</c:v>
                </c:pt>
                <c:pt idx="59">
                  <c:v>8.0000000000000002E-3</c:v>
                </c:pt>
                <c:pt idx="60">
                  <c:v>8.3000000000000001E-3</c:v>
                </c:pt>
                <c:pt idx="61">
                  <c:v>0.01</c:v>
                </c:pt>
                <c:pt idx="62">
                  <c:v>1.03E-2</c:v>
                </c:pt>
                <c:pt idx="63">
                  <c:v>1.0699999999999999E-2</c:v>
                </c:pt>
                <c:pt idx="64">
                  <c:v>1.0999999999999999E-2</c:v>
                </c:pt>
                <c:pt idx="65">
                  <c:v>1.1299999999999999E-2</c:v>
                </c:pt>
                <c:pt idx="66">
                  <c:v>1.1299999999999999E-2</c:v>
                </c:pt>
                <c:pt idx="67">
                  <c:v>1.2E-2</c:v>
                </c:pt>
                <c:pt idx="68">
                  <c:v>1.2999999999999999E-2</c:v>
                </c:pt>
                <c:pt idx="69">
                  <c:v>1.3299999999999999E-2</c:v>
                </c:pt>
                <c:pt idx="70">
                  <c:v>1.4999999999999999E-2</c:v>
                </c:pt>
                <c:pt idx="71">
                  <c:v>1.7000000000000001E-2</c:v>
                </c:pt>
                <c:pt idx="72">
                  <c:v>1.77E-2</c:v>
                </c:pt>
                <c:pt idx="73">
                  <c:v>1.9300000000000001E-2</c:v>
                </c:pt>
                <c:pt idx="74">
                  <c:v>2.0299999999999999E-2</c:v>
                </c:pt>
                <c:pt idx="75">
                  <c:v>2.1299999999999999E-2</c:v>
                </c:pt>
                <c:pt idx="76">
                  <c:v>2.2700000000000001E-2</c:v>
                </c:pt>
                <c:pt idx="77">
                  <c:v>2.47E-2</c:v>
                </c:pt>
                <c:pt idx="78">
                  <c:v>2.6700000000000002E-2</c:v>
                </c:pt>
                <c:pt idx="79">
                  <c:v>2.8299999999999999E-2</c:v>
                </c:pt>
                <c:pt idx="80">
                  <c:v>2.93E-2</c:v>
                </c:pt>
                <c:pt idx="81">
                  <c:v>2.9700000000000001E-2</c:v>
                </c:pt>
                <c:pt idx="82">
                  <c:v>3.1300000000000001E-2</c:v>
                </c:pt>
                <c:pt idx="83">
                  <c:v>3.2000000000000001E-2</c:v>
                </c:pt>
                <c:pt idx="84">
                  <c:v>3.5000000000000003E-2</c:v>
                </c:pt>
                <c:pt idx="85">
                  <c:v>3.7699999999999997E-2</c:v>
                </c:pt>
                <c:pt idx="86">
                  <c:v>3.9699999999999999E-2</c:v>
                </c:pt>
                <c:pt idx="87">
                  <c:v>4.07E-2</c:v>
                </c:pt>
                <c:pt idx="88">
                  <c:v>4.1300000000000003E-2</c:v>
                </c:pt>
                <c:pt idx="89">
                  <c:v>4.2700000000000002E-2</c:v>
                </c:pt>
                <c:pt idx="90">
                  <c:v>4.4299999999999999E-2</c:v>
                </c:pt>
                <c:pt idx="91">
                  <c:v>4.7300000000000002E-2</c:v>
                </c:pt>
                <c:pt idx="92">
                  <c:v>0.05</c:v>
                </c:pt>
                <c:pt idx="93">
                  <c:v>5.2999999999999999E-2</c:v>
                </c:pt>
                <c:pt idx="94">
                  <c:v>5.4699999999999999E-2</c:v>
                </c:pt>
                <c:pt idx="95">
                  <c:v>5.6000000000000001E-2</c:v>
                </c:pt>
                <c:pt idx="96">
                  <c:v>5.9299999999999999E-2</c:v>
                </c:pt>
                <c:pt idx="97">
                  <c:v>6.2300000000000001E-2</c:v>
                </c:pt>
                <c:pt idx="98">
                  <c:v>6.5000000000000002E-2</c:v>
                </c:pt>
                <c:pt idx="99">
                  <c:v>6.6299999999999998E-2</c:v>
                </c:pt>
                <c:pt idx="100">
                  <c:v>6.8000000000000005E-2</c:v>
                </c:pt>
                <c:pt idx="101">
                  <c:v>7.1300000000000002E-2</c:v>
                </c:pt>
                <c:pt idx="102">
                  <c:v>7.4700000000000003E-2</c:v>
                </c:pt>
                <c:pt idx="103">
                  <c:v>7.7700000000000005E-2</c:v>
                </c:pt>
                <c:pt idx="104">
                  <c:v>8.0299999999999996E-2</c:v>
                </c:pt>
                <c:pt idx="105">
                  <c:v>8.3000000000000004E-2</c:v>
                </c:pt>
                <c:pt idx="106">
                  <c:v>8.5699999999999998E-2</c:v>
                </c:pt>
                <c:pt idx="107">
                  <c:v>8.9700000000000002E-2</c:v>
                </c:pt>
                <c:pt idx="108">
                  <c:v>9.3299999999999994E-2</c:v>
                </c:pt>
                <c:pt idx="109">
                  <c:v>9.5000000000000001E-2</c:v>
                </c:pt>
                <c:pt idx="110">
                  <c:v>0.1003</c:v>
                </c:pt>
                <c:pt idx="111">
                  <c:v>0.10630000000000001</c:v>
                </c:pt>
                <c:pt idx="112">
                  <c:v>0.109</c:v>
                </c:pt>
                <c:pt idx="113">
                  <c:v>0.11169999999999999</c:v>
                </c:pt>
                <c:pt idx="114">
                  <c:v>0.1143</c:v>
                </c:pt>
                <c:pt idx="115">
                  <c:v>0.1177</c:v>
                </c:pt>
                <c:pt idx="116">
                  <c:v>0.121</c:v>
                </c:pt>
                <c:pt idx="117">
                  <c:v>0.12529999999999999</c:v>
                </c:pt>
                <c:pt idx="118">
                  <c:v>0.1303</c:v>
                </c:pt>
                <c:pt idx="119">
                  <c:v>0.13669999999999999</c:v>
                </c:pt>
                <c:pt idx="120">
                  <c:v>0.14230000000000001</c:v>
                </c:pt>
                <c:pt idx="121">
                  <c:v>0.1457</c:v>
                </c:pt>
                <c:pt idx="122">
                  <c:v>0.1507</c:v>
                </c:pt>
                <c:pt idx="123">
                  <c:v>0.15570000000000001</c:v>
                </c:pt>
                <c:pt idx="124">
                  <c:v>0.15970000000000001</c:v>
                </c:pt>
                <c:pt idx="125">
                  <c:v>0.16569999999999999</c:v>
                </c:pt>
                <c:pt idx="126">
                  <c:v>0.17169999999999999</c:v>
                </c:pt>
                <c:pt idx="127">
                  <c:v>0.17799999999999999</c:v>
                </c:pt>
                <c:pt idx="128">
                  <c:v>0.184</c:v>
                </c:pt>
                <c:pt idx="129">
                  <c:v>0.18970000000000001</c:v>
                </c:pt>
                <c:pt idx="130">
                  <c:v>0.19600000000000001</c:v>
                </c:pt>
                <c:pt idx="131">
                  <c:v>0.20130000000000001</c:v>
                </c:pt>
                <c:pt idx="132">
                  <c:v>0.20499999999999999</c:v>
                </c:pt>
                <c:pt idx="133">
                  <c:v>0.21199999999999999</c:v>
                </c:pt>
                <c:pt idx="134">
                  <c:v>0.2213</c:v>
                </c:pt>
                <c:pt idx="135">
                  <c:v>0.22700000000000001</c:v>
                </c:pt>
                <c:pt idx="136">
                  <c:v>0.23330000000000001</c:v>
                </c:pt>
                <c:pt idx="137">
                  <c:v>0.24030000000000001</c:v>
                </c:pt>
                <c:pt idx="138">
                  <c:v>0.24729999999999999</c:v>
                </c:pt>
                <c:pt idx="139">
                  <c:v>0.25269999999999998</c:v>
                </c:pt>
                <c:pt idx="140">
                  <c:v>0.25569999999999998</c:v>
                </c:pt>
                <c:pt idx="141">
                  <c:v>0.26169999999999999</c:v>
                </c:pt>
                <c:pt idx="142">
                  <c:v>0.2697</c:v>
                </c:pt>
                <c:pt idx="143">
                  <c:v>0.27600000000000002</c:v>
                </c:pt>
                <c:pt idx="144">
                  <c:v>0.28370000000000001</c:v>
                </c:pt>
                <c:pt idx="145">
                  <c:v>0.29170000000000001</c:v>
                </c:pt>
                <c:pt idx="146">
                  <c:v>0.29730000000000001</c:v>
                </c:pt>
                <c:pt idx="147">
                  <c:v>0.30599999999999999</c:v>
                </c:pt>
                <c:pt idx="148">
                  <c:v>0.31430000000000002</c:v>
                </c:pt>
                <c:pt idx="149">
                  <c:v>0.32169999999999999</c:v>
                </c:pt>
                <c:pt idx="150">
                  <c:v>0.33100000000000002</c:v>
                </c:pt>
                <c:pt idx="151">
                  <c:v>0.33829999999999999</c:v>
                </c:pt>
                <c:pt idx="152">
                  <c:v>0.3493</c:v>
                </c:pt>
                <c:pt idx="153">
                  <c:v>0.35899999999999999</c:v>
                </c:pt>
                <c:pt idx="154">
                  <c:v>0.36930000000000002</c:v>
                </c:pt>
                <c:pt idx="155">
                  <c:v>0.37969999999999998</c:v>
                </c:pt>
                <c:pt idx="156">
                  <c:v>0.38829999999999998</c:v>
                </c:pt>
                <c:pt idx="157">
                  <c:v>0.39629999999999999</c:v>
                </c:pt>
                <c:pt idx="158">
                  <c:v>0.4017</c:v>
                </c:pt>
                <c:pt idx="159">
                  <c:v>0.4083</c:v>
                </c:pt>
                <c:pt idx="160">
                  <c:v>0.41699999999999998</c:v>
                </c:pt>
                <c:pt idx="161">
                  <c:v>0.42430000000000001</c:v>
                </c:pt>
                <c:pt idx="162">
                  <c:v>0.43269999999999997</c:v>
                </c:pt>
                <c:pt idx="163">
                  <c:v>0.44230000000000003</c:v>
                </c:pt>
                <c:pt idx="164">
                  <c:v>0.45129999999999998</c:v>
                </c:pt>
                <c:pt idx="165">
                  <c:v>0.46129999999999999</c:v>
                </c:pt>
                <c:pt idx="166">
                  <c:v>0.47270000000000001</c:v>
                </c:pt>
                <c:pt idx="167">
                  <c:v>0.4793</c:v>
                </c:pt>
                <c:pt idx="168">
                  <c:v>0.48830000000000001</c:v>
                </c:pt>
                <c:pt idx="169">
                  <c:v>0.49530000000000002</c:v>
                </c:pt>
                <c:pt idx="170">
                  <c:v>0.504</c:v>
                </c:pt>
                <c:pt idx="171">
                  <c:v>0.51500000000000001</c:v>
                </c:pt>
                <c:pt idx="172">
                  <c:v>0.52529999999999999</c:v>
                </c:pt>
                <c:pt idx="173">
                  <c:v>0.53300000000000003</c:v>
                </c:pt>
                <c:pt idx="174">
                  <c:v>0.54269999999999996</c:v>
                </c:pt>
                <c:pt idx="175">
                  <c:v>0.55200000000000005</c:v>
                </c:pt>
                <c:pt idx="176">
                  <c:v>0.56169999999999998</c:v>
                </c:pt>
                <c:pt idx="177">
                  <c:v>0.56969999999999998</c:v>
                </c:pt>
                <c:pt idx="178">
                  <c:v>0.57699999999999996</c:v>
                </c:pt>
                <c:pt idx="179">
                  <c:v>0.5877</c:v>
                </c:pt>
                <c:pt idx="180">
                  <c:v>0.59470000000000001</c:v>
                </c:pt>
                <c:pt idx="181">
                  <c:v>0.60170000000000001</c:v>
                </c:pt>
                <c:pt idx="182">
                  <c:v>0.61</c:v>
                </c:pt>
                <c:pt idx="183">
                  <c:v>0.62029999999999996</c:v>
                </c:pt>
                <c:pt idx="184">
                  <c:v>0.63</c:v>
                </c:pt>
                <c:pt idx="185">
                  <c:v>0.63970000000000005</c:v>
                </c:pt>
                <c:pt idx="186">
                  <c:v>0.65200000000000002</c:v>
                </c:pt>
                <c:pt idx="187">
                  <c:v>0.6593</c:v>
                </c:pt>
                <c:pt idx="188">
                  <c:v>0.66800000000000004</c:v>
                </c:pt>
                <c:pt idx="189">
                  <c:v>0.67730000000000001</c:v>
                </c:pt>
                <c:pt idx="190">
                  <c:v>0.68869999999999998</c:v>
                </c:pt>
                <c:pt idx="191">
                  <c:v>0.69630000000000003</c:v>
                </c:pt>
                <c:pt idx="192">
                  <c:v>0.70369999999999999</c:v>
                </c:pt>
                <c:pt idx="193">
                  <c:v>0.7137</c:v>
                </c:pt>
                <c:pt idx="194">
                  <c:v>0.72230000000000005</c:v>
                </c:pt>
                <c:pt idx="195">
                  <c:v>0.72970000000000002</c:v>
                </c:pt>
                <c:pt idx="196">
                  <c:v>0.74</c:v>
                </c:pt>
                <c:pt idx="197">
                  <c:v>0.74629999999999996</c:v>
                </c:pt>
                <c:pt idx="198">
                  <c:v>0.75170000000000003</c:v>
                </c:pt>
                <c:pt idx="199">
                  <c:v>0.75670000000000004</c:v>
                </c:pt>
                <c:pt idx="200">
                  <c:v>0.76529999999999998</c:v>
                </c:pt>
                <c:pt idx="201">
                  <c:v>0.77029999999999998</c:v>
                </c:pt>
                <c:pt idx="202">
                  <c:v>0.77729999999999999</c:v>
                </c:pt>
                <c:pt idx="203">
                  <c:v>0.7843</c:v>
                </c:pt>
                <c:pt idx="204">
                  <c:v>0.79100000000000004</c:v>
                </c:pt>
                <c:pt idx="205">
                  <c:v>0.79900000000000004</c:v>
                </c:pt>
                <c:pt idx="206">
                  <c:v>0.80530000000000002</c:v>
                </c:pt>
                <c:pt idx="207">
                  <c:v>0.81269999999999998</c:v>
                </c:pt>
                <c:pt idx="208">
                  <c:v>0.81769999999999998</c:v>
                </c:pt>
                <c:pt idx="209">
                  <c:v>0.82369999999999999</c:v>
                </c:pt>
                <c:pt idx="210">
                  <c:v>0.83030000000000004</c:v>
                </c:pt>
                <c:pt idx="211">
                  <c:v>0.8377</c:v>
                </c:pt>
                <c:pt idx="212">
                  <c:v>0.84370000000000001</c:v>
                </c:pt>
                <c:pt idx="213">
                  <c:v>0.84830000000000005</c:v>
                </c:pt>
                <c:pt idx="214">
                  <c:v>0.85329999999999995</c:v>
                </c:pt>
                <c:pt idx="215">
                  <c:v>0.85870000000000002</c:v>
                </c:pt>
                <c:pt idx="216">
                  <c:v>0.86629999999999996</c:v>
                </c:pt>
                <c:pt idx="217">
                  <c:v>0.871</c:v>
                </c:pt>
                <c:pt idx="218">
                  <c:v>0.876</c:v>
                </c:pt>
                <c:pt idx="219">
                  <c:v>0.88</c:v>
                </c:pt>
                <c:pt idx="220">
                  <c:v>0.88729999999999998</c:v>
                </c:pt>
                <c:pt idx="221">
                  <c:v>0.89200000000000002</c:v>
                </c:pt>
                <c:pt idx="222">
                  <c:v>0.89500000000000002</c:v>
                </c:pt>
                <c:pt idx="223">
                  <c:v>0.90029999999999999</c:v>
                </c:pt>
                <c:pt idx="224">
                  <c:v>0.90629999999999999</c:v>
                </c:pt>
                <c:pt idx="225">
                  <c:v>0.91100000000000003</c:v>
                </c:pt>
                <c:pt idx="226">
                  <c:v>0.9143</c:v>
                </c:pt>
                <c:pt idx="227">
                  <c:v>0.91830000000000001</c:v>
                </c:pt>
                <c:pt idx="228">
                  <c:v>0.92069999999999996</c:v>
                </c:pt>
                <c:pt idx="229">
                  <c:v>0.92369999999999997</c:v>
                </c:pt>
                <c:pt idx="230">
                  <c:v>0.92569999999999997</c:v>
                </c:pt>
                <c:pt idx="231">
                  <c:v>0.92930000000000001</c:v>
                </c:pt>
                <c:pt idx="232">
                  <c:v>0.93269999999999997</c:v>
                </c:pt>
                <c:pt idx="233">
                  <c:v>0.93569999999999998</c:v>
                </c:pt>
                <c:pt idx="234">
                  <c:v>0.93830000000000002</c:v>
                </c:pt>
                <c:pt idx="235">
                  <c:v>0.94069999999999998</c:v>
                </c:pt>
                <c:pt idx="236">
                  <c:v>0.94369999999999998</c:v>
                </c:pt>
                <c:pt idx="237">
                  <c:v>0.94569999999999999</c:v>
                </c:pt>
                <c:pt idx="238">
                  <c:v>0.94730000000000003</c:v>
                </c:pt>
                <c:pt idx="239">
                  <c:v>0.94930000000000003</c:v>
                </c:pt>
                <c:pt idx="240">
                  <c:v>0.95299999999999996</c:v>
                </c:pt>
                <c:pt idx="241">
                  <c:v>0.95530000000000004</c:v>
                </c:pt>
                <c:pt idx="242">
                  <c:v>0.9587</c:v>
                </c:pt>
                <c:pt idx="243">
                  <c:v>0.9617</c:v>
                </c:pt>
                <c:pt idx="244">
                  <c:v>0.9627</c:v>
                </c:pt>
                <c:pt idx="245">
                  <c:v>0.96499999999999997</c:v>
                </c:pt>
                <c:pt idx="246">
                  <c:v>0.96699999999999997</c:v>
                </c:pt>
                <c:pt idx="247">
                  <c:v>0.96830000000000005</c:v>
                </c:pt>
                <c:pt idx="248">
                  <c:v>0.96930000000000005</c:v>
                </c:pt>
                <c:pt idx="249">
                  <c:v>0.97099999999999997</c:v>
                </c:pt>
                <c:pt idx="250">
                  <c:v>0.97199999999999998</c:v>
                </c:pt>
                <c:pt idx="251">
                  <c:v>0.97330000000000005</c:v>
                </c:pt>
                <c:pt idx="252">
                  <c:v>0.97430000000000005</c:v>
                </c:pt>
                <c:pt idx="253">
                  <c:v>0.97699999999999998</c:v>
                </c:pt>
                <c:pt idx="254">
                  <c:v>0.97870000000000001</c:v>
                </c:pt>
                <c:pt idx="255">
                  <c:v>0.98029999999999995</c:v>
                </c:pt>
                <c:pt idx="256">
                  <c:v>0.98199999999999998</c:v>
                </c:pt>
                <c:pt idx="257">
                  <c:v>0.98229999999999995</c:v>
                </c:pt>
                <c:pt idx="258">
                  <c:v>0.98370000000000002</c:v>
                </c:pt>
                <c:pt idx="259">
                  <c:v>0.98470000000000002</c:v>
                </c:pt>
                <c:pt idx="260">
                  <c:v>0.98629999999999995</c:v>
                </c:pt>
                <c:pt idx="261">
                  <c:v>0.98670000000000002</c:v>
                </c:pt>
                <c:pt idx="262">
                  <c:v>0.98729999999999996</c:v>
                </c:pt>
                <c:pt idx="263">
                  <c:v>0.98829999999999996</c:v>
                </c:pt>
                <c:pt idx="264">
                  <c:v>0.98970000000000002</c:v>
                </c:pt>
                <c:pt idx="265">
                  <c:v>0.99029999999999996</c:v>
                </c:pt>
                <c:pt idx="266">
                  <c:v>0.99029999999999996</c:v>
                </c:pt>
                <c:pt idx="267">
                  <c:v>0.99070000000000003</c:v>
                </c:pt>
                <c:pt idx="268">
                  <c:v>0.99099999999999999</c:v>
                </c:pt>
                <c:pt idx="269">
                  <c:v>0.99199999999999999</c:v>
                </c:pt>
                <c:pt idx="270">
                  <c:v>0.99270000000000003</c:v>
                </c:pt>
                <c:pt idx="271">
                  <c:v>0.99429999999999996</c:v>
                </c:pt>
                <c:pt idx="272">
                  <c:v>0.995</c:v>
                </c:pt>
                <c:pt idx="273">
                  <c:v>0.995</c:v>
                </c:pt>
                <c:pt idx="274">
                  <c:v>0.99570000000000003</c:v>
                </c:pt>
                <c:pt idx="275">
                  <c:v>0.996</c:v>
                </c:pt>
                <c:pt idx="276">
                  <c:v>0.99629999999999996</c:v>
                </c:pt>
                <c:pt idx="277">
                  <c:v>0.99629999999999996</c:v>
                </c:pt>
                <c:pt idx="278">
                  <c:v>0.99629999999999996</c:v>
                </c:pt>
                <c:pt idx="279">
                  <c:v>0.99629999999999996</c:v>
                </c:pt>
                <c:pt idx="280">
                  <c:v>0.99670000000000003</c:v>
                </c:pt>
                <c:pt idx="281">
                  <c:v>0.99670000000000003</c:v>
                </c:pt>
                <c:pt idx="282">
                  <c:v>0.99729999999999996</c:v>
                </c:pt>
                <c:pt idx="283">
                  <c:v>0.99770000000000003</c:v>
                </c:pt>
                <c:pt idx="284">
                  <c:v>0.998</c:v>
                </c:pt>
                <c:pt idx="285">
                  <c:v>0.99829999999999997</c:v>
                </c:pt>
                <c:pt idx="286">
                  <c:v>0.99829999999999997</c:v>
                </c:pt>
                <c:pt idx="287">
                  <c:v>0.99829999999999997</c:v>
                </c:pt>
                <c:pt idx="288">
                  <c:v>0.99870000000000003</c:v>
                </c:pt>
                <c:pt idx="289">
                  <c:v>0.99870000000000003</c:v>
                </c:pt>
                <c:pt idx="290">
                  <c:v>0.99870000000000003</c:v>
                </c:pt>
                <c:pt idx="291">
                  <c:v>0.999</c:v>
                </c:pt>
                <c:pt idx="292">
                  <c:v>0.999</c:v>
                </c:pt>
                <c:pt idx="293">
                  <c:v>0.99970000000000003</c:v>
                </c:pt>
                <c:pt idx="294">
                  <c:v>0.99970000000000003</c:v>
                </c:pt>
                <c:pt idx="295">
                  <c:v>0.99970000000000003</c:v>
                </c:pt>
                <c:pt idx="296">
                  <c:v>0.99970000000000003</c:v>
                </c:pt>
                <c:pt idx="297">
                  <c:v>0.99970000000000003</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numCache>
            </c:numRef>
          </c:xVal>
          <c:yVal>
            <c:numRef>
              <c:f>Sheet1!$N:$N</c:f>
              <c:numCache>
                <c:formatCode>General</c:formatCode>
                <c:ptCount val="1048576"/>
                <c:pt idx="0">
                  <c:v>1.1299999999999999E-2</c:v>
                </c:pt>
                <c:pt idx="1">
                  <c:v>1.17E-2</c:v>
                </c:pt>
                <c:pt idx="2">
                  <c:v>1.2E-2</c:v>
                </c:pt>
                <c:pt idx="3">
                  <c:v>1.23E-2</c:v>
                </c:pt>
                <c:pt idx="4">
                  <c:v>1.2699999999999999E-2</c:v>
                </c:pt>
                <c:pt idx="5">
                  <c:v>1.2999999999999999E-2</c:v>
                </c:pt>
                <c:pt idx="6">
                  <c:v>1.2999999999999999E-2</c:v>
                </c:pt>
                <c:pt idx="7">
                  <c:v>1.3299999999999999E-2</c:v>
                </c:pt>
                <c:pt idx="8">
                  <c:v>1.3299999999999999E-2</c:v>
                </c:pt>
                <c:pt idx="9">
                  <c:v>1.43E-2</c:v>
                </c:pt>
                <c:pt idx="10">
                  <c:v>1.43E-2</c:v>
                </c:pt>
                <c:pt idx="11">
                  <c:v>1.47E-2</c:v>
                </c:pt>
                <c:pt idx="12">
                  <c:v>1.4999999999999999E-2</c:v>
                </c:pt>
                <c:pt idx="13">
                  <c:v>1.4999999999999999E-2</c:v>
                </c:pt>
                <c:pt idx="14">
                  <c:v>1.5299999999999999E-2</c:v>
                </c:pt>
                <c:pt idx="15">
                  <c:v>1.5299999999999999E-2</c:v>
                </c:pt>
                <c:pt idx="16">
                  <c:v>1.5699999999999999E-2</c:v>
                </c:pt>
                <c:pt idx="17">
                  <c:v>1.6299999999999999E-2</c:v>
                </c:pt>
                <c:pt idx="18">
                  <c:v>1.6299999999999999E-2</c:v>
                </c:pt>
                <c:pt idx="19">
                  <c:v>1.6299999999999999E-2</c:v>
                </c:pt>
                <c:pt idx="20">
                  <c:v>1.67E-2</c:v>
                </c:pt>
                <c:pt idx="21">
                  <c:v>1.7299999999999999E-2</c:v>
                </c:pt>
                <c:pt idx="22">
                  <c:v>1.8700000000000001E-2</c:v>
                </c:pt>
                <c:pt idx="23">
                  <c:v>1.9699999999999999E-2</c:v>
                </c:pt>
                <c:pt idx="24">
                  <c:v>0.02</c:v>
                </c:pt>
                <c:pt idx="25">
                  <c:v>2.1000000000000001E-2</c:v>
                </c:pt>
                <c:pt idx="26">
                  <c:v>2.1700000000000001E-2</c:v>
                </c:pt>
                <c:pt idx="27">
                  <c:v>2.23E-2</c:v>
                </c:pt>
                <c:pt idx="28">
                  <c:v>2.23E-2</c:v>
                </c:pt>
                <c:pt idx="29">
                  <c:v>2.2700000000000001E-2</c:v>
                </c:pt>
                <c:pt idx="30">
                  <c:v>2.3699999999999999E-2</c:v>
                </c:pt>
                <c:pt idx="31">
                  <c:v>2.4E-2</c:v>
                </c:pt>
                <c:pt idx="32">
                  <c:v>2.47E-2</c:v>
                </c:pt>
                <c:pt idx="33">
                  <c:v>2.53E-2</c:v>
                </c:pt>
                <c:pt idx="34">
                  <c:v>2.63E-2</c:v>
                </c:pt>
                <c:pt idx="35">
                  <c:v>2.63E-2</c:v>
                </c:pt>
                <c:pt idx="36">
                  <c:v>2.7E-2</c:v>
                </c:pt>
                <c:pt idx="37">
                  <c:v>2.7699999999999999E-2</c:v>
                </c:pt>
                <c:pt idx="38">
                  <c:v>2.93E-2</c:v>
                </c:pt>
                <c:pt idx="39">
                  <c:v>3.0700000000000002E-2</c:v>
                </c:pt>
                <c:pt idx="40">
                  <c:v>3.2000000000000001E-2</c:v>
                </c:pt>
                <c:pt idx="41">
                  <c:v>3.27E-2</c:v>
                </c:pt>
                <c:pt idx="42">
                  <c:v>3.3300000000000003E-2</c:v>
                </c:pt>
                <c:pt idx="43">
                  <c:v>3.4000000000000002E-2</c:v>
                </c:pt>
                <c:pt idx="44">
                  <c:v>3.5700000000000003E-2</c:v>
                </c:pt>
                <c:pt idx="45">
                  <c:v>3.6700000000000003E-2</c:v>
                </c:pt>
                <c:pt idx="46">
                  <c:v>3.73E-2</c:v>
                </c:pt>
                <c:pt idx="47">
                  <c:v>3.8300000000000001E-2</c:v>
                </c:pt>
                <c:pt idx="48">
                  <c:v>0.04</c:v>
                </c:pt>
                <c:pt idx="49">
                  <c:v>4.2000000000000003E-2</c:v>
                </c:pt>
                <c:pt idx="50">
                  <c:v>4.3700000000000003E-2</c:v>
                </c:pt>
                <c:pt idx="51">
                  <c:v>4.4699999999999997E-2</c:v>
                </c:pt>
                <c:pt idx="52">
                  <c:v>4.6699999999999998E-2</c:v>
                </c:pt>
                <c:pt idx="53">
                  <c:v>4.8300000000000003E-2</c:v>
                </c:pt>
                <c:pt idx="54">
                  <c:v>4.9000000000000002E-2</c:v>
                </c:pt>
                <c:pt idx="55">
                  <c:v>5.0299999999999997E-2</c:v>
                </c:pt>
                <c:pt idx="56">
                  <c:v>5.2999999999999999E-2</c:v>
                </c:pt>
                <c:pt idx="57">
                  <c:v>5.4300000000000001E-2</c:v>
                </c:pt>
                <c:pt idx="58">
                  <c:v>5.6000000000000001E-2</c:v>
                </c:pt>
                <c:pt idx="59">
                  <c:v>5.8299999999999998E-2</c:v>
                </c:pt>
                <c:pt idx="60">
                  <c:v>6.0299999999999999E-2</c:v>
                </c:pt>
                <c:pt idx="61">
                  <c:v>6.2E-2</c:v>
                </c:pt>
                <c:pt idx="62">
                  <c:v>6.3299999999999995E-2</c:v>
                </c:pt>
                <c:pt idx="63">
                  <c:v>6.5000000000000002E-2</c:v>
                </c:pt>
                <c:pt idx="64">
                  <c:v>6.6299999999999998E-2</c:v>
                </c:pt>
                <c:pt idx="65">
                  <c:v>6.7699999999999996E-2</c:v>
                </c:pt>
                <c:pt idx="66">
                  <c:v>7.0699999999999999E-2</c:v>
                </c:pt>
                <c:pt idx="67">
                  <c:v>7.3700000000000002E-2</c:v>
                </c:pt>
                <c:pt idx="68">
                  <c:v>7.7700000000000005E-2</c:v>
                </c:pt>
                <c:pt idx="69">
                  <c:v>7.9000000000000001E-2</c:v>
                </c:pt>
                <c:pt idx="70">
                  <c:v>8.1699999999999995E-2</c:v>
                </c:pt>
                <c:pt idx="71">
                  <c:v>8.3699999999999997E-2</c:v>
                </c:pt>
                <c:pt idx="72">
                  <c:v>8.6999999999999994E-2</c:v>
                </c:pt>
                <c:pt idx="73">
                  <c:v>0.09</c:v>
                </c:pt>
                <c:pt idx="74">
                  <c:v>9.1999999999999998E-2</c:v>
                </c:pt>
                <c:pt idx="75">
                  <c:v>9.6699999999999994E-2</c:v>
                </c:pt>
                <c:pt idx="76">
                  <c:v>0.1007</c:v>
                </c:pt>
                <c:pt idx="77">
                  <c:v>0.104</c:v>
                </c:pt>
                <c:pt idx="78">
                  <c:v>0.1077</c:v>
                </c:pt>
                <c:pt idx="79">
                  <c:v>0.109</c:v>
                </c:pt>
                <c:pt idx="80">
                  <c:v>0.11169999999999999</c:v>
                </c:pt>
                <c:pt idx="81">
                  <c:v>0.115</c:v>
                </c:pt>
                <c:pt idx="82">
                  <c:v>0.1187</c:v>
                </c:pt>
                <c:pt idx="83">
                  <c:v>0.12330000000000001</c:v>
                </c:pt>
                <c:pt idx="84">
                  <c:v>0.12670000000000001</c:v>
                </c:pt>
                <c:pt idx="85">
                  <c:v>0.12970000000000001</c:v>
                </c:pt>
                <c:pt idx="86">
                  <c:v>0.13100000000000001</c:v>
                </c:pt>
                <c:pt idx="87">
                  <c:v>0.13500000000000001</c:v>
                </c:pt>
                <c:pt idx="88">
                  <c:v>0.14000000000000001</c:v>
                </c:pt>
                <c:pt idx="89">
                  <c:v>0.14399999999999999</c:v>
                </c:pt>
                <c:pt idx="90">
                  <c:v>0.14799999999999999</c:v>
                </c:pt>
                <c:pt idx="91">
                  <c:v>0.152</c:v>
                </c:pt>
                <c:pt idx="92">
                  <c:v>0.15570000000000001</c:v>
                </c:pt>
                <c:pt idx="93">
                  <c:v>0.16</c:v>
                </c:pt>
                <c:pt idx="94">
                  <c:v>0.16470000000000001</c:v>
                </c:pt>
                <c:pt idx="95">
                  <c:v>0.17169999999999999</c:v>
                </c:pt>
                <c:pt idx="96">
                  <c:v>0.17599999999999999</c:v>
                </c:pt>
                <c:pt idx="97">
                  <c:v>0.1827</c:v>
                </c:pt>
                <c:pt idx="98">
                  <c:v>0.188</c:v>
                </c:pt>
                <c:pt idx="99">
                  <c:v>0.193</c:v>
                </c:pt>
                <c:pt idx="100">
                  <c:v>0.19900000000000001</c:v>
                </c:pt>
                <c:pt idx="101">
                  <c:v>0.20430000000000001</c:v>
                </c:pt>
                <c:pt idx="102">
                  <c:v>0.21029999999999999</c:v>
                </c:pt>
                <c:pt idx="103">
                  <c:v>0.21429999999999999</c:v>
                </c:pt>
                <c:pt idx="104">
                  <c:v>0.219</c:v>
                </c:pt>
                <c:pt idx="105">
                  <c:v>0.223</c:v>
                </c:pt>
                <c:pt idx="106">
                  <c:v>0.2283</c:v>
                </c:pt>
                <c:pt idx="107">
                  <c:v>0.23330000000000001</c:v>
                </c:pt>
                <c:pt idx="108">
                  <c:v>0.2387</c:v>
                </c:pt>
                <c:pt idx="109">
                  <c:v>0.2437</c:v>
                </c:pt>
                <c:pt idx="110">
                  <c:v>0.2487</c:v>
                </c:pt>
                <c:pt idx="111">
                  <c:v>0.25469999999999998</c:v>
                </c:pt>
                <c:pt idx="112">
                  <c:v>0.26269999999999999</c:v>
                </c:pt>
                <c:pt idx="113">
                  <c:v>0.26869999999999999</c:v>
                </c:pt>
                <c:pt idx="114">
                  <c:v>0.27200000000000002</c:v>
                </c:pt>
                <c:pt idx="115">
                  <c:v>0.28170000000000001</c:v>
                </c:pt>
                <c:pt idx="116">
                  <c:v>0.29070000000000001</c:v>
                </c:pt>
                <c:pt idx="117">
                  <c:v>0.29899999999999999</c:v>
                </c:pt>
                <c:pt idx="118">
                  <c:v>0.30530000000000002</c:v>
                </c:pt>
                <c:pt idx="119">
                  <c:v>0.31169999999999998</c:v>
                </c:pt>
                <c:pt idx="120">
                  <c:v>0.31900000000000001</c:v>
                </c:pt>
                <c:pt idx="121">
                  <c:v>0.32729999999999998</c:v>
                </c:pt>
                <c:pt idx="122">
                  <c:v>0.3337</c:v>
                </c:pt>
                <c:pt idx="123">
                  <c:v>0.34100000000000003</c:v>
                </c:pt>
                <c:pt idx="124">
                  <c:v>0.35070000000000001</c:v>
                </c:pt>
                <c:pt idx="125">
                  <c:v>0.35899999999999999</c:v>
                </c:pt>
                <c:pt idx="126">
                  <c:v>0.36530000000000001</c:v>
                </c:pt>
                <c:pt idx="127">
                  <c:v>0.37330000000000002</c:v>
                </c:pt>
                <c:pt idx="128">
                  <c:v>0.38069999999999998</c:v>
                </c:pt>
                <c:pt idx="129">
                  <c:v>0.38769999999999999</c:v>
                </c:pt>
                <c:pt idx="130">
                  <c:v>0.39529999999999998</c:v>
                </c:pt>
                <c:pt idx="131">
                  <c:v>0.40129999999999999</c:v>
                </c:pt>
                <c:pt idx="132">
                  <c:v>0.40770000000000001</c:v>
                </c:pt>
                <c:pt idx="133">
                  <c:v>0.4123</c:v>
                </c:pt>
                <c:pt idx="134">
                  <c:v>0.41799999999999998</c:v>
                </c:pt>
                <c:pt idx="135">
                  <c:v>0.42430000000000001</c:v>
                </c:pt>
                <c:pt idx="136">
                  <c:v>0.433</c:v>
                </c:pt>
                <c:pt idx="137">
                  <c:v>0.44</c:v>
                </c:pt>
                <c:pt idx="138">
                  <c:v>0.44869999999999999</c:v>
                </c:pt>
                <c:pt idx="139">
                  <c:v>0.45700000000000002</c:v>
                </c:pt>
                <c:pt idx="140">
                  <c:v>0.4627</c:v>
                </c:pt>
                <c:pt idx="141">
                  <c:v>0.47</c:v>
                </c:pt>
                <c:pt idx="142">
                  <c:v>0.47899999999999998</c:v>
                </c:pt>
                <c:pt idx="143">
                  <c:v>0.48799999999999999</c:v>
                </c:pt>
                <c:pt idx="144">
                  <c:v>0.49299999999999999</c:v>
                </c:pt>
                <c:pt idx="145">
                  <c:v>0.50229999999999997</c:v>
                </c:pt>
                <c:pt idx="146">
                  <c:v>0.51270000000000004</c:v>
                </c:pt>
                <c:pt idx="147">
                  <c:v>0.52370000000000005</c:v>
                </c:pt>
                <c:pt idx="148">
                  <c:v>0.53569999999999995</c:v>
                </c:pt>
                <c:pt idx="149">
                  <c:v>0.54269999999999996</c:v>
                </c:pt>
                <c:pt idx="150">
                  <c:v>0.54969999999999997</c:v>
                </c:pt>
                <c:pt idx="151">
                  <c:v>0.55869999999999997</c:v>
                </c:pt>
                <c:pt idx="152">
                  <c:v>0.56830000000000003</c:v>
                </c:pt>
                <c:pt idx="153">
                  <c:v>0.57599999999999996</c:v>
                </c:pt>
                <c:pt idx="154">
                  <c:v>0.58399999999999996</c:v>
                </c:pt>
                <c:pt idx="155">
                  <c:v>0.5917</c:v>
                </c:pt>
                <c:pt idx="156">
                  <c:v>0.59970000000000001</c:v>
                </c:pt>
                <c:pt idx="157">
                  <c:v>0.60570000000000002</c:v>
                </c:pt>
                <c:pt idx="158">
                  <c:v>0.61229999999999996</c:v>
                </c:pt>
                <c:pt idx="159">
                  <c:v>0.62170000000000003</c:v>
                </c:pt>
                <c:pt idx="160">
                  <c:v>0.63029999999999997</c:v>
                </c:pt>
                <c:pt idx="161">
                  <c:v>0.63970000000000005</c:v>
                </c:pt>
                <c:pt idx="162">
                  <c:v>0.64929999999999999</c:v>
                </c:pt>
                <c:pt idx="163">
                  <c:v>0.65529999999999999</c:v>
                </c:pt>
                <c:pt idx="164">
                  <c:v>0.66169999999999995</c:v>
                </c:pt>
                <c:pt idx="165">
                  <c:v>0.66769999999999996</c:v>
                </c:pt>
                <c:pt idx="166">
                  <c:v>0.67300000000000004</c:v>
                </c:pt>
                <c:pt idx="167">
                  <c:v>0.67900000000000005</c:v>
                </c:pt>
                <c:pt idx="168">
                  <c:v>0.68869999999999998</c:v>
                </c:pt>
                <c:pt idx="169">
                  <c:v>0.69769999999999999</c:v>
                </c:pt>
                <c:pt idx="170">
                  <c:v>0.70569999999999999</c:v>
                </c:pt>
                <c:pt idx="171">
                  <c:v>0.71630000000000005</c:v>
                </c:pt>
                <c:pt idx="172">
                  <c:v>0.72499999999999998</c:v>
                </c:pt>
                <c:pt idx="173">
                  <c:v>0.73199999999999998</c:v>
                </c:pt>
                <c:pt idx="174">
                  <c:v>0.74</c:v>
                </c:pt>
                <c:pt idx="175">
                  <c:v>0.74629999999999996</c:v>
                </c:pt>
                <c:pt idx="176">
                  <c:v>0.75270000000000004</c:v>
                </c:pt>
                <c:pt idx="177">
                  <c:v>0.76129999999999998</c:v>
                </c:pt>
                <c:pt idx="178">
                  <c:v>0.76929999999999998</c:v>
                </c:pt>
                <c:pt idx="179">
                  <c:v>0.77700000000000002</c:v>
                </c:pt>
                <c:pt idx="180">
                  <c:v>0.78200000000000003</c:v>
                </c:pt>
                <c:pt idx="181">
                  <c:v>0.7853</c:v>
                </c:pt>
                <c:pt idx="182">
                  <c:v>0.78969999999999996</c:v>
                </c:pt>
                <c:pt idx="183">
                  <c:v>0.79769999999999996</c:v>
                </c:pt>
                <c:pt idx="184">
                  <c:v>0.80200000000000005</c:v>
                </c:pt>
                <c:pt idx="185">
                  <c:v>0.80769999999999997</c:v>
                </c:pt>
                <c:pt idx="186">
                  <c:v>0.81200000000000006</c:v>
                </c:pt>
                <c:pt idx="187">
                  <c:v>0.81499999999999995</c:v>
                </c:pt>
                <c:pt idx="188">
                  <c:v>0.81830000000000003</c:v>
                </c:pt>
                <c:pt idx="189">
                  <c:v>0.82430000000000003</c:v>
                </c:pt>
                <c:pt idx="190">
                  <c:v>0.82930000000000004</c:v>
                </c:pt>
                <c:pt idx="191">
                  <c:v>0.83169999999999999</c:v>
                </c:pt>
                <c:pt idx="192">
                  <c:v>0.83630000000000004</c:v>
                </c:pt>
                <c:pt idx="193">
                  <c:v>0.8407</c:v>
                </c:pt>
                <c:pt idx="194">
                  <c:v>0.84670000000000001</c:v>
                </c:pt>
                <c:pt idx="195">
                  <c:v>0.85199999999999998</c:v>
                </c:pt>
                <c:pt idx="196">
                  <c:v>0.85770000000000002</c:v>
                </c:pt>
                <c:pt idx="197">
                  <c:v>0.86399999999999999</c:v>
                </c:pt>
                <c:pt idx="198">
                  <c:v>0.87</c:v>
                </c:pt>
                <c:pt idx="199">
                  <c:v>0.87270000000000003</c:v>
                </c:pt>
                <c:pt idx="200">
                  <c:v>0.878</c:v>
                </c:pt>
                <c:pt idx="201">
                  <c:v>0.88100000000000001</c:v>
                </c:pt>
                <c:pt idx="202">
                  <c:v>0.88629999999999998</c:v>
                </c:pt>
                <c:pt idx="203">
                  <c:v>0.89</c:v>
                </c:pt>
                <c:pt idx="204">
                  <c:v>0.89300000000000002</c:v>
                </c:pt>
                <c:pt idx="205">
                  <c:v>0.89629999999999999</c:v>
                </c:pt>
                <c:pt idx="206">
                  <c:v>0.89900000000000002</c:v>
                </c:pt>
                <c:pt idx="207">
                  <c:v>0.90169999999999995</c:v>
                </c:pt>
                <c:pt idx="208">
                  <c:v>0.90529999999999999</c:v>
                </c:pt>
                <c:pt idx="209">
                  <c:v>0.90900000000000003</c:v>
                </c:pt>
                <c:pt idx="210">
                  <c:v>0.91369999999999996</c:v>
                </c:pt>
                <c:pt idx="211">
                  <c:v>0.91569999999999996</c:v>
                </c:pt>
                <c:pt idx="212">
                  <c:v>0.91830000000000001</c:v>
                </c:pt>
                <c:pt idx="213">
                  <c:v>0.92100000000000004</c:v>
                </c:pt>
                <c:pt idx="214">
                  <c:v>0.92369999999999997</c:v>
                </c:pt>
                <c:pt idx="215">
                  <c:v>0.92800000000000005</c:v>
                </c:pt>
                <c:pt idx="216">
                  <c:v>0.93030000000000002</c:v>
                </c:pt>
                <c:pt idx="217">
                  <c:v>0.93330000000000002</c:v>
                </c:pt>
                <c:pt idx="218">
                  <c:v>0.93700000000000006</c:v>
                </c:pt>
                <c:pt idx="219">
                  <c:v>0.93730000000000002</c:v>
                </c:pt>
                <c:pt idx="220">
                  <c:v>0.93969999999999998</c:v>
                </c:pt>
                <c:pt idx="221">
                  <c:v>0.94130000000000003</c:v>
                </c:pt>
                <c:pt idx="222">
                  <c:v>0.94530000000000003</c:v>
                </c:pt>
                <c:pt idx="223">
                  <c:v>0.94599999999999995</c:v>
                </c:pt>
                <c:pt idx="224">
                  <c:v>0.94799999999999995</c:v>
                </c:pt>
                <c:pt idx="225">
                  <c:v>0.95030000000000003</c:v>
                </c:pt>
                <c:pt idx="226">
                  <c:v>0.95299999999999996</c:v>
                </c:pt>
                <c:pt idx="227">
                  <c:v>0.95669999999999999</c:v>
                </c:pt>
                <c:pt idx="228">
                  <c:v>0.9587</c:v>
                </c:pt>
                <c:pt idx="229">
                  <c:v>0.9617</c:v>
                </c:pt>
                <c:pt idx="230">
                  <c:v>0.9637</c:v>
                </c:pt>
                <c:pt idx="231">
                  <c:v>0.9647</c:v>
                </c:pt>
                <c:pt idx="232">
                  <c:v>0.9657</c:v>
                </c:pt>
                <c:pt idx="233">
                  <c:v>0.9667</c:v>
                </c:pt>
                <c:pt idx="234">
                  <c:v>0.96899999999999997</c:v>
                </c:pt>
                <c:pt idx="235">
                  <c:v>0.97130000000000005</c:v>
                </c:pt>
                <c:pt idx="236">
                  <c:v>0.97170000000000001</c:v>
                </c:pt>
                <c:pt idx="237">
                  <c:v>0.97230000000000005</c:v>
                </c:pt>
                <c:pt idx="238">
                  <c:v>0.97270000000000001</c:v>
                </c:pt>
                <c:pt idx="239">
                  <c:v>0.97399999999999998</c:v>
                </c:pt>
                <c:pt idx="240">
                  <c:v>0.97729999999999995</c:v>
                </c:pt>
                <c:pt idx="241">
                  <c:v>0.97899999999999998</c:v>
                </c:pt>
                <c:pt idx="242">
                  <c:v>0.98</c:v>
                </c:pt>
                <c:pt idx="243">
                  <c:v>0.98170000000000002</c:v>
                </c:pt>
                <c:pt idx="244">
                  <c:v>0.98270000000000002</c:v>
                </c:pt>
                <c:pt idx="245">
                  <c:v>0.98470000000000002</c:v>
                </c:pt>
                <c:pt idx="246">
                  <c:v>0.98470000000000002</c:v>
                </c:pt>
                <c:pt idx="247">
                  <c:v>0.98570000000000002</c:v>
                </c:pt>
                <c:pt idx="248">
                  <c:v>0.98629999999999995</c:v>
                </c:pt>
                <c:pt idx="249">
                  <c:v>0.98699999999999999</c:v>
                </c:pt>
                <c:pt idx="250">
                  <c:v>0.98729999999999996</c:v>
                </c:pt>
                <c:pt idx="251">
                  <c:v>0.98799999999999999</c:v>
                </c:pt>
                <c:pt idx="252">
                  <c:v>0.98899999999999999</c:v>
                </c:pt>
                <c:pt idx="253">
                  <c:v>0.98929999999999996</c:v>
                </c:pt>
                <c:pt idx="254">
                  <c:v>0.98970000000000002</c:v>
                </c:pt>
                <c:pt idx="255">
                  <c:v>0.98970000000000002</c:v>
                </c:pt>
                <c:pt idx="256">
                  <c:v>0.99</c:v>
                </c:pt>
                <c:pt idx="257">
                  <c:v>0.99129999999999996</c:v>
                </c:pt>
                <c:pt idx="258">
                  <c:v>0.99129999999999996</c:v>
                </c:pt>
                <c:pt idx="259">
                  <c:v>0.99270000000000003</c:v>
                </c:pt>
                <c:pt idx="260">
                  <c:v>0.99299999999999999</c:v>
                </c:pt>
                <c:pt idx="261">
                  <c:v>0.99299999999999999</c:v>
                </c:pt>
                <c:pt idx="262">
                  <c:v>0.99299999999999999</c:v>
                </c:pt>
                <c:pt idx="263">
                  <c:v>0.99370000000000003</c:v>
                </c:pt>
                <c:pt idx="264">
                  <c:v>0.99399999999999999</c:v>
                </c:pt>
                <c:pt idx="265">
                  <c:v>0.995</c:v>
                </c:pt>
                <c:pt idx="266">
                  <c:v>0.99529999999999996</c:v>
                </c:pt>
                <c:pt idx="267">
                  <c:v>0.99570000000000003</c:v>
                </c:pt>
                <c:pt idx="268">
                  <c:v>0.996</c:v>
                </c:pt>
                <c:pt idx="269">
                  <c:v>0.99670000000000003</c:v>
                </c:pt>
                <c:pt idx="270">
                  <c:v>0.99729999999999996</c:v>
                </c:pt>
                <c:pt idx="271">
                  <c:v>0.99729999999999996</c:v>
                </c:pt>
                <c:pt idx="272">
                  <c:v>0.99729999999999996</c:v>
                </c:pt>
                <c:pt idx="273">
                  <c:v>0.998</c:v>
                </c:pt>
                <c:pt idx="274">
                  <c:v>0.998</c:v>
                </c:pt>
                <c:pt idx="275">
                  <c:v>0.998</c:v>
                </c:pt>
                <c:pt idx="276">
                  <c:v>0.998</c:v>
                </c:pt>
                <c:pt idx="277">
                  <c:v>0.99829999999999997</c:v>
                </c:pt>
                <c:pt idx="278">
                  <c:v>0.99829999999999997</c:v>
                </c:pt>
                <c:pt idx="279">
                  <c:v>0.99829999999999997</c:v>
                </c:pt>
                <c:pt idx="280">
                  <c:v>0.99829999999999997</c:v>
                </c:pt>
                <c:pt idx="281">
                  <c:v>0.99829999999999997</c:v>
                </c:pt>
                <c:pt idx="282">
                  <c:v>0.99829999999999997</c:v>
                </c:pt>
                <c:pt idx="283">
                  <c:v>0.99870000000000003</c:v>
                </c:pt>
                <c:pt idx="284">
                  <c:v>0.99929999999999997</c:v>
                </c:pt>
                <c:pt idx="285">
                  <c:v>0.99970000000000003</c:v>
                </c:pt>
                <c:pt idx="286">
                  <c:v>0.99970000000000003</c:v>
                </c:pt>
                <c:pt idx="287">
                  <c:v>0.99970000000000003</c:v>
                </c:pt>
                <c:pt idx="288">
                  <c:v>0.99970000000000003</c:v>
                </c:pt>
                <c:pt idx="289">
                  <c:v>0.99970000000000003</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numCache>
            </c:numRef>
          </c:yVal>
          <c:smooth val="1"/>
          <c:extLst>
            <c:ext xmlns:c16="http://schemas.microsoft.com/office/drawing/2014/chart" uri="{C3380CC4-5D6E-409C-BE32-E72D297353CC}">
              <c16:uniqueId val="{00000004-D1B3-45D5-8A23-5761380D8453}"/>
            </c:ext>
          </c:extLst>
        </c:ser>
        <c:dLbls>
          <c:showLegendKey val="0"/>
          <c:showVal val="0"/>
          <c:showCatName val="0"/>
          <c:showSerName val="0"/>
          <c:showPercent val="0"/>
          <c:showBubbleSize val="0"/>
        </c:dLbls>
        <c:axId val="85444864"/>
        <c:axId val="85443328"/>
      </c:scatterChart>
      <c:valAx>
        <c:axId val="85444864"/>
        <c:scaling>
          <c:orientation val="minMax"/>
          <c:max val="1"/>
          <c:min val="0"/>
        </c:scaling>
        <c:delete val="0"/>
        <c:axPos val="b"/>
        <c:majorGridlines/>
        <c:minorGridlines/>
        <c:numFmt formatCode="General" sourceLinked="1"/>
        <c:majorTickMark val="out"/>
        <c:minorTickMark val="none"/>
        <c:tickLblPos val="nextTo"/>
        <c:crossAx val="85443328"/>
        <c:crosses val="autoZero"/>
        <c:crossBetween val="midCat"/>
        <c:majorUnit val="0.2"/>
        <c:minorUnit val="5.000000000000001E-2"/>
      </c:valAx>
      <c:valAx>
        <c:axId val="85443328"/>
        <c:scaling>
          <c:orientation val="minMax"/>
          <c:max val="1"/>
          <c:min val="0"/>
        </c:scaling>
        <c:delete val="0"/>
        <c:axPos val="l"/>
        <c:majorGridlines/>
        <c:minorGridlines>
          <c:spPr>
            <a:ln w="3175"/>
          </c:spPr>
        </c:minorGridlines>
        <c:numFmt formatCode="General" sourceLinked="1"/>
        <c:majorTickMark val="out"/>
        <c:minorTickMark val="none"/>
        <c:tickLblPos val="nextTo"/>
        <c:crossAx val="85444864"/>
        <c:crosses val="autoZero"/>
        <c:crossBetween val="midCat"/>
        <c:majorUnit val="0.2"/>
        <c:minorUnit val="5.000000000000001E-2"/>
      </c:valAx>
      <c:spPr>
        <a:solidFill>
          <a:schemeClr val="bg1">
            <a:lumMod val="95000"/>
          </a:schemeClr>
        </a:solidFill>
      </c:spPr>
    </c:plotArea>
    <c:legend>
      <c:legendPos val="r"/>
      <c:legendEntry>
        <c:idx val="0"/>
        <c:delete val="1"/>
      </c:legendEntry>
      <c:layout>
        <c:manualLayout>
          <c:xMode val="edge"/>
          <c:yMode val="edge"/>
          <c:x val="0.52704925841033567"/>
          <c:y val="0.58834241952756317"/>
          <c:w val="0.32735382543084568"/>
          <c:h val="0.28539958775739377"/>
        </c:manualLayout>
      </c:layout>
      <c:overlay val="0"/>
      <c:spPr>
        <a:solidFill>
          <a:schemeClr val="bg1">
            <a:lumMod val="95000"/>
          </a:schemeClr>
        </a:solidFill>
      </c:spPr>
      <c:txPr>
        <a:bodyPr/>
        <a:lstStyle/>
        <a:p>
          <a:pPr>
            <a:defRPr sz="1100" baseline="0"/>
          </a:pPr>
          <a:endParaRPr lang="en-US"/>
        </a:p>
      </c:txPr>
    </c:legend>
    <c:plotVisOnly val="1"/>
    <c:dispBlanksAs val="gap"/>
    <c:showDLblsOverMax val="0"/>
  </c:chart>
  <c:spPr>
    <a:solidFill>
      <a:schemeClr val="bg1">
        <a:lumMod val="95000"/>
      </a:schemeClr>
    </a:solid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Transition: Driven by throughput speed and scalability, we built a tracking-based pipeline</a:t>
            </a:r>
          </a:p>
          <a:p>
            <a:pPr lvl="0">
              <a:spcBef>
                <a:spcPts val="0"/>
              </a:spcBef>
              <a:buNone/>
            </a:pPr>
            <a:endParaRPr lang="en-US" dirty="0"/>
          </a:p>
          <a:p>
            <a:pPr lvl="0">
              <a:spcBef>
                <a:spcPts val="0"/>
              </a:spcBef>
              <a:buNone/>
            </a:pPr>
            <a:r>
              <a:rPr lang="en-US" dirty="0"/>
              <a:t>Walk-through the common scenario</a:t>
            </a:r>
          </a:p>
          <a:p>
            <a:pPr lvl="0">
              <a:spcBef>
                <a:spcPts val="0"/>
              </a:spcBef>
              <a:buNone/>
            </a:pPr>
            <a:r>
              <a:rPr lang="en-US" dirty="0"/>
              <a:t>Assume: there is a face already detected</a:t>
            </a:r>
          </a:p>
          <a:p>
            <a:pPr lvl="0">
              <a:spcBef>
                <a:spcPts val="0"/>
              </a:spcBef>
              <a:buNone/>
            </a:pPr>
            <a:r>
              <a:rPr lang="en-US" dirty="0"/>
              <a:t>Dispatcher: determines whether to use cheap tracking or expensive detection and recognition</a:t>
            </a:r>
          </a:p>
          <a:p>
            <a:pPr lvl="0">
              <a:spcBef>
                <a:spcPts val="0"/>
              </a:spcBef>
              <a:buNone/>
            </a:pPr>
            <a:r>
              <a:rPr lang="en-US" dirty="0"/>
              <a:t>Tracker: put into a queue</a:t>
            </a:r>
          </a:p>
          <a:p>
            <a:pPr lvl="0">
              <a:spcBef>
                <a:spcPts val="0"/>
              </a:spcBef>
              <a:buNone/>
            </a:pPr>
            <a:r>
              <a:rPr lang="en-US" dirty="0"/>
              <a:t>FRB: store the image temporarily. (Similar to a water reservoir)</a:t>
            </a:r>
          </a:p>
          <a:p>
            <a:pPr lvl="0">
              <a:spcBef>
                <a:spcPts val="0"/>
              </a:spcBef>
              <a:buNone/>
            </a:pPr>
            <a:r>
              <a:rPr lang="en-US" dirty="0"/>
              <a:t>Detection &amp; recognition: update tracker </a:t>
            </a:r>
            <a:r>
              <a:rPr lang="en-US" dirty="0" err="1"/>
              <a:t>asynchronuously</a:t>
            </a:r>
            <a:endParaRPr lang="en-US" dirty="0"/>
          </a:p>
          <a:p>
            <a:pPr lvl="0">
              <a:spcBef>
                <a:spcPts val="0"/>
              </a:spcBef>
              <a:buNone/>
            </a:pPr>
            <a:r>
              <a:rPr lang="en-US" dirty="0"/>
              <a:t>Example: another face detected</a:t>
            </a:r>
          </a:p>
          <a:p>
            <a:pPr lvl="0">
              <a:spcBef>
                <a:spcPts val="0"/>
              </a:spcBef>
              <a:buNone/>
            </a:pPr>
            <a:r>
              <a:rPr lang="en-US" dirty="0"/>
              <a:t>Images in the FRB will be revalidated by the tracker</a:t>
            </a:r>
          </a:p>
          <a:p>
            <a:pPr lvl="0">
              <a:spcBef>
                <a:spcPts val="0"/>
              </a:spcBef>
              <a:buNone/>
            </a:pPr>
            <a:endParaRPr lang="en-US" dirty="0"/>
          </a:p>
          <a:p>
            <a:pPr lvl="0">
              <a:spcBef>
                <a:spcPts val="0"/>
              </a:spcBef>
              <a:buNone/>
            </a:pPr>
            <a:r>
              <a:rPr lang="en-US" dirty="0"/>
              <a:t>In the end, denatured region of interests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Transition: With the tracking-based pipeline, we’re able to achieve an order of magnitude improvements over baseline</a:t>
            </a:r>
          </a:p>
          <a:p>
            <a:pPr lvl="0">
              <a:spcBef>
                <a:spcPts val="0"/>
              </a:spcBef>
              <a:buNone/>
            </a:pPr>
            <a:r>
              <a:rPr lang="en-US" dirty="0"/>
              <a:t>Baseline: we down-sample as people usually do. With original videos, our wins will be larger</a:t>
            </a:r>
          </a:p>
          <a:p>
            <a:pPr lvl="0">
              <a:spcBef>
                <a:spcPts val="0"/>
              </a:spcBef>
              <a:buNone/>
            </a:pPr>
            <a:endParaRPr lang="en-US" dirty="0"/>
          </a:p>
          <a:p>
            <a:pPr lvl="0">
              <a:spcBef>
                <a:spcPts val="0"/>
              </a:spcBef>
              <a:buNone/>
            </a:pPr>
            <a:r>
              <a:rPr lang="en-US" dirty="0"/>
              <a:t>We can also support more streams given a fixed h/w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Transitions: Highlights of our solution, other materials I didn’t cover</a:t>
            </a:r>
          </a:p>
          <a:p>
            <a:endParaRPr lang="en-US" dirty="0"/>
          </a:p>
        </p:txBody>
      </p:sp>
    </p:spTree>
    <p:extLst>
      <p:ext uri="{BB962C8B-B14F-4D97-AF65-F5344CB8AC3E}">
        <p14:creationId xmlns:p14="http://schemas.microsoft.com/office/powerpoint/2010/main" val="173952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Remove, refer to paper</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Resolution 320x240</a:t>
            </a:r>
          </a:p>
          <a:p>
            <a:pPr lvl="0">
              <a:spcBef>
                <a:spcPts val="0"/>
              </a:spcBef>
              <a:buNone/>
            </a:pPr>
            <a:r>
              <a:rPr lang="en"/>
              <a:t>Naive solution 9 fps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Terrorist attac</a:t>
            </a:r>
            <a:r>
              <a:rPr lang="en-US" dirty="0"/>
              <a:t>k</a:t>
            </a:r>
            <a:endParaRPr lang="en" dirty="0"/>
          </a:p>
          <a:p>
            <a:pPr lvl="0">
              <a:spcBef>
                <a:spcPts val="0"/>
              </a:spcBef>
              <a:buNone/>
            </a:pPr>
            <a:r>
              <a:rPr lang="en-US" dirty="0"/>
              <a:t>the crucial clues in identifying the perpetrators of the 2013 Boston</a:t>
            </a:r>
          </a:p>
          <a:p>
            <a:pPr lvl="0">
              <a:spcBef>
                <a:spcPts val="0"/>
              </a:spcBef>
              <a:buNone/>
            </a:pPr>
            <a:r>
              <a:rPr lang="en-US" dirty="0"/>
              <a:t>Marathon terrorist attack were obtained from surveillance cameras.</a:t>
            </a:r>
          </a:p>
          <a:p>
            <a:pPr lvl="0">
              <a:spcBef>
                <a:spcPts val="0"/>
              </a:spcBef>
              <a:buNone/>
            </a:pPr>
            <a:endParaRPr lang="en" dirty="0"/>
          </a:p>
          <a:p>
            <a:pPr lvl="0">
              <a:spcBef>
                <a:spcPts val="0"/>
              </a:spcBef>
              <a:buNone/>
            </a:pPr>
            <a:r>
              <a:rPr lang="en" dirty="0"/>
              <a:t>Mediator doesn’t retain old keys</a:t>
            </a:r>
          </a:p>
          <a:p>
            <a:pPr lvl="0">
              <a:spcBef>
                <a:spcPts val="0"/>
              </a:spcBef>
              <a:buNone/>
            </a:pPr>
            <a:r>
              <a:rPr lang="en" dirty="0"/>
              <a:t>Most rencently denatured video is at risk of exposure</a:t>
            </a:r>
          </a:p>
          <a:p>
            <a:pPr lvl="0">
              <a:spcBef>
                <a:spcPts val="0"/>
              </a:spcBef>
              <a:buNone/>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 refer to paper</a:t>
            </a:r>
          </a:p>
          <a:p>
            <a:pPr lvl="0">
              <a:spcBef>
                <a:spcPts val="0"/>
              </a:spcBef>
              <a:buNone/>
            </a:pPr>
            <a:endParaRPr lang="e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dirty="0"/>
              <a:t>Alert people about these cameras (reasons for opt-in) enterprise</a:t>
            </a:r>
          </a:p>
          <a:p>
            <a:pPr marL="685800" lvl="1" indent="-228600">
              <a:buAutoNum type="arabicPeriod"/>
            </a:pPr>
            <a:r>
              <a:rPr lang="en-US" dirty="0"/>
              <a:t>Decentralized arch for camera network</a:t>
            </a:r>
          </a:p>
          <a:p>
            <a:pPr marL="228600" indent="-228600">
              <a:buAutoNum type="arabicPeriod"/>
            </a:pPr>
            <a:r>
              <a:rPr lang="en-US" dirty="0"/>
              <a:t>Reduce # of candidate pool ( another channel using beacons), reduce # of working set</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0" indent="0">
              <a:buNone/>
            </a:pPr>
            <a:r>
              <a:rPr lang="en-US" dirty="0"/>
              <a:t>1 slide on additional work in paper:</a:t>
            </a:r>
          </a:p>
          <a:p>
            <a:pPr marL="228600" indent="-228600">
              <a:buAutoNum type="arabicPeriod"/>
            </a:pPr>
            <a:r>
              <a:rPr lang="en-US" dirty="0"/>
              <a:t>Controlled reversal</a:t>
            </a:r>
          </a:p>
          <a:p>
            <a:pPr marL="228600" indent="-228600">
              <a:buAutoNum type="arabicPeriod"/>
            </a:pPr>
            <a:r>
              <a:rPr lang="en-US" dirty="0"/>
              <a:t>Multiple cameras networks, decentralized</a:t>
            </a:r>
          </a:p>
          <a:p>
            <a:pPr marL="228600" indent="-228600">
              <a:buAutoNum type="arabicPeriod"/>
            </a:pPr>
            <a:r>
              <a:rPr lang="en-US" dirty="0"/>
              <a:t>Scoping face population for a given camera</a:t>
            </a:r>
          </a:p>
          <a:p>
            <a:pPr marL="228600" indent="-228600">
              <a:buAutoNum type="arabicPeriod"/>
            </a:pPr>
            <a:r>
              <a:rPr lang="en-US" dirty="0"/>
              <a:t>Scalability considerations</a:t>
            </a:r>
          </a:p>
        </p:txBody>
      </p:sp>
    </p:spTree>
    <p:extLst>
      <p:ext uri="{BB962C8B-B14F-4D97-AF65-F5344CB8AC3E}">
        <p14:creationId xmlns:p14="http://schemas.microsoft.com/office/powerpoint/2010/main" val="55702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Netflix recommends 25 Mbps bandwidth for streaming 4K videos </a:t>
            </a:r>
          </a:p>
          <a:p>
            <a:pPr lvl="0">
              <a:spcBef>
                <a:spcPts val="0"/>
              </a:spcBef>
              <a:buNone/>
            </a:pPr>
            <a:r>
              <a:rPr lang="en"/>
              <a:t>5 Mbps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AutoNum type="arabicPeriod"/>
            </a:pPr>
            <a:endParaRPr lang="en" dirty="0"/>
          </a:p>
          <a:p>
            <a:pPr marL="457200" lvl="0" indent="-228600" rtl="0">
              <a:spcBef>
                <a:spcPts val="0"/>
              </a:spcBef>
              <a:buAutoNum type="arabicPeriod"/>
            </a:pPr>
            <a:endParaRPr lang="en" dirty="0"/>
          </a:p>
          <a:p>
            <a:pPr marL="228600" lvl="0" indent="0" rtl="0">
              <a:spcBef>
                <a:spcPts val="0"/>
              </a:spcBef>
              <a:buNone/>
            </a:pPr>
            <a:r>
              <a:rPr lang="en" dirty="0"/>
              <a:t>1. </a:t>
            </a:r>
            <a:r>
              <a:rPr lang="en-US" dirty="0"/>
              <a:t>Video cameras are ubiquitous:</a:t>
            </a:r>
            <a:endParaRPr lang="en" dirty="0"/>
          </a:p>
          <a:p>
            <a:pPr marL="228600" lvl="0" indent="0" rtl="0">
              <a:spcBef>
                <a:spcPts val="0"/>
              </a:spcBef>
              <a:buNone/>
            </a:pPr>
            <a:r>
              <a:rPr lang="en" dirty="0"/>
              <a:t>Surveillance camera </a:t>
            </a:r>
            <a:r>
              <a:rPr lang="en" dirty="0">
                <a:sym typeface="Wingdings" panose="05000000000000000000" pitchFamily="2" charset="2"/>
              </a:rPr>
              <a:t> widely used</a:t>
            </a:r>
          </a:p>
          <a:p>
            <a:pPr marL="228600" lvl="0" indent="0" rtl="0">
              <a:spcBef>
                <a:spcPts val="0"/>
              </a:spcBef>
              <a:buNone/>
            </a:pPr>
            <a:r>
              <a:rPr lang="en-US" dirty="0">
                <a:sym typeface="Wingdings" panose="05000000000000000000" pitchFamily="2" charset="2"/>
              </a:rPr>
              <a:t>Lightweight p</a:t>
            </a:r>
            <a:r>
              <a:rPr lang="en" dirty="0">
                <a:sym typeface="Wingdings" panose="05000000000000000000" pitchFamily="2" charset="2"/>
              </a:rPr>
              <a:t>ortable camera  </a:t>
            </a:r>
            <a:r>
              <a:rPr lang="en-US" dirty="0">
                <a:sym typeface="Wingdings" panose="05000000000000000000" pitchFamily="2" charset="2"/>
              </a:rPr>
              <a:t>popular among adventurers and travelers</a:t>
            </a:r>
          </a:p>
          <a:p>
            <a:pPr marL="228600" lvl="0" indent="0" rtl="0">
              <a:spcBef>
                <a:spcPts val="0"/>
              </a:spcBef>
              <a:buNone/>
            </a:pPr>
            <a:r>
              <a:rPr lang="en-US" dirty="0">
                <a:sym typeface="Wingdings" panose="05000000000000000000" pitchFamily="2" charset="2"/>
              </a:rPr>
              <a:t>Head-mounted wearables with cameras  begin to see</a:t>
            </a:r>
            <a:endParaRPr lang="en" dirty="0"/>
          </a:p>
          <a:p>
            <a:pPr marL="457200" lvl="0" indent="-228600" rtl="0">
              <a:spcBef>
                <a:spcPts val="0"/>
              </a:spcBef>
              <a:buAutoNum type="arabicPeriod"/>
            </a:pPr>
            <a:endParaRPr lang="en" dirty="0"/>
          </a:p>
          <a:p>
            <a:pPr marL="228600" lvl="0" indent="0" rtl="0">
              <a:spcBef>
                <a:spcPts val="0"/>
              </a:spcBef>
              <a:buNone/>
            </a:pPr>
            <a:r>
              <a:rPr lang="en" dirty="0"/>
              <a:t>2.  </a:t>
            </a:r>
            <a:r>
              <a:rPr lang="en-US" dirty="0">
                <a:solidFill>
                  <a:schemeClr val="dk1"/>
                </a:solidFill>
              </a:rPr>
              <a:t>A survey in the U.K.: one surveillance camera for every 11 people in a public space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Move to the end</a:t>
            </a:r>
          </a:p>
        </p:txBody>
      </p:sp>
    </p:spTree>
    <p:extLst>
      <p:ext uri="{BB962C8B-B14F-4D97-AF65-F5344CB8AC3E}">
        <p14:creationId xmlns:p14="http://schemas.microsoft.com/office/powerpoint/2010/main" val="2200788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Close to state-of-art commercial recognition, close to human accuracy. Evaluated on a standard computer vision benchmark</a:t>
            </a:r>
          </a:p>
          <a:p>
            <a:pPr lvl="0">
              <a:spcBef>
                <a:spcPts val="0"/>
              </a:spcBef>
              <a:buNone/>
            </a:pPr>
            <a:endParaRPr lang="en-US" dirty="0"/>
          </a:p>
          <a:p>
            <a:pPr lvl="0">
              <a:spcBef>
                <a:spcPts val="0"/>
              </a:spcBef>
              <a:buNone/>
            </a:pPr>
            <a:r>
              <a:rPr lang="en-US" dirty="0"/>
              <a:t>ROC:</a:t>
            </a:r>
          </a:p>
          <a:p>
            <a:pPr marL="228600" lvl="0" indent="-228600">
              <a:spcBef>
                <a:spcPts val="0"/>
              </a:spcBef>
              <a:buAutoNum type="arabicPeriod"/>
            </a:pPr>
            <a:r>
              <a:rPr lang="en-US" dirty="0"/>
              <a:t>Definition</a:t>
            </a:r>
          </a:p>
          <a:p>
            <a:pPr marL="228600" lvl="0" indent="-228600">
              <a:spcBef>
                <a:spcPts val="0"/>
              </a:spcBef>
              <a:buAutoNum type="arabicPeriod"/>
            </a:pPr>
            <a:r>
              <a:rPr lang="en-US" dirty="0"/>
              <a:t>Random guess</a:t>
            </a:r>
          </a:p>
          <a:p>
            <a:pPr marL="228600" lvl="0" indent="-228600">
              <a:spcBef>
                <a:spcPts val="0"/>
              </a:spcBef>
              <a:buAutoNum type="arabicPeriod"/>
            </a:pPr>
            <a:r>
              <a:rPr lang="en-US" dirty="0"/>
              <a:t>Ideal ROC Curve</a:t>
            </a:r>
          </a:p>
          <a:p>
            <a:pPr marL="228600" lvl="0" indent="-228600">
              <a:spcBef>
                <a:spcPts val="0"/>
              </a:spcBef>
              <a:buAutoNum type="arabicPeriod"/>
            </a:pPr>
            <a:r>
              <a:rPr lang="en-US" dirty="0"/>
              <a:t>AUC</a:t>
            </a:r>
          </a:p>
          <a:p>
            <a:pPr marL="0" lvl="0" indent="0">
              <a:spcBef>
                <a:spcPts val="0"/>
              </a:spcBef>
              <a:buNone/>
            </a:pPr>
            <a:endParaRPr lang="en-US" dirty="0"/>
          </a:p>
          <a:p>
            <a:pPr marL="0" lvl="0" indent="0">
              <a:spcBef>
                <a:spcPts val="0"/>
              </a:spcBef>
              <a:buNone/>
            </a:pPr>
            <a:r>
              <a:rPr lang="en-US" dirty="0"/>
              <a:t>More in our paper:</a:t>
            </a:r>
          </a:p>
          <a:p>
            <a:pPr marL="228600" lvl="0" indent="-228600">
              <a:spcBef>
                <a:spcPts val="0"/>
              </a:spcBef>
              <a:buAutoNum type="arabicPeriod"/>
            </a:pPr>
            <a:r>
              <a:rPr lang="en-US" dirty="0"/>
              <a:t>Show short training time</a:t>
            </a:r>
          </a:p>
          <a:p>
            <a:pPr marL="228600" lvl="0" indent="-228600">
              <a:spcBef>
                <a:spcPts val="0"/>
              </a:spcBef>
              <a:buAutoNum type="arabicPeriod"/>
            </a:pPr>
            <a:r>
              <a:rPr lang="en-US" dirty="0"/>
              <a:t>Recognition speed</a:t>
            </a:r>
          </a:p>
          <a:p>
            <a:pPr marL="228600" lvl="0" indent="-228600">
              <a:spcBef>
                <a:spcPts val="0"/>
              </a:spcBef>
              <a:buAutoNum type="arabicPeriod"/>
            </a:pPr>
            <a:r>
              <a:rPr lang="en-US" dirty="0"/>
              <a:t>Classification up to 100 people identity</a:t>
            </a:r>
          </a:p>
        </p:txBody>
      </p:sp>
    </p:spTree>
    <p:extLst>
      <p:ext uri="{BB962C8B-B14F-4D97-AF65-F5344CB8AC3E}">
        <p14:creationId xmlns:p14="http://schemas.microsoft.com/office/powerpoint/2010/main" val="70031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With the ubiquity of cameras, live video as a service high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unique strength of cameras as sensing devices: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Open-end </a:t>
            </a:r>
            <a:r>
              <a:rPr lang="en-US" dirty="0">
                <a:sym typeface="Wingdings" panose="05000000000000000000" pitchFamily="2" charset="2"/>
              </a:rPr>
              <a:t> third-party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a:t>
            </a:r>
          </a:p>
        </p:txBody>
      </p:sp>
    </p:spTree>
    <p:extLst>
      <p:ext uri="{BB962C8B-B14F-4D97-AF65-F5344CB8AC3E}">
        <p14:creationId xmlns:p14="http://schemas.microsoft.com/office/powerpoint/2010/main" val="265498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However, to achieve such reality, there are 2 major hurdles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Hurdles: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Bandwidth Consumption: stress b/w in aggregate network in cloud-computing paradigm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User’s privacy concerns: rich that sensitive data (owner of the device, but also bystander)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project, prototype system solves this problem: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New computing paradigm, edge computing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Real-time blurring/denaturing at full-frame rate to remove sensitive data, at the correct time and volume</a:t>
            </a:r>
          </a:p>
          <a:p>
            <a:r>
              <a:rPr lang="en-US" dirty="0"/>
              <a:t>            We focus on a particular use case of face denaturing as a proof of concept</a:t>
            </a:r>
          </a:p>
          <a:p>
            <a:endParaRPr lang="en-US" dirty="0"/>
          </a:p>
          <a:p>
            <a:r>
              <a:rPr lang="en-US" dirty="0"/>
              <a:t>Design Goals: scalable, real-time, full resolution of the video stream</a:t>
            </a:r>
          </a:p>
        </p:txBody>
      </p:sp>
    </p:spTree>
    <p:extLst>
      <p:ext uri="{BB962C8B-B14F-4D97-AF65-F5344CB8AC3E}">
        <p14:creationId xmlns:p14="http://schemas.microsoft.com/office/powerpoint/2010/main" val="268115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indent="0">
              <a:lnSpc>
                <a:spcPct val="150000"/>
              </a:lnSpc>
              <a:buFont typeface="Arial" panose="020B0604020202020204" pitchFamily="34" charset="0"/>
              <a:buNone/>
            </a:pPr>
            <a:r>
              <a:rPr lang="en-US" sz="1100" dirty="0"/>
              <a:t>Transition: To solve the bandwidth problem, we used the privacy mediator proposed by Nigel.</a:t>
            </a:r>
          </a:p>
          <a:p>
            <a:pPr marL="0" indent="0">
              <a:lnSpc>
                <a:spcPct val="150000"/>
              </a:lnSpc>
              <a:buFont typeface="Arial" panose="020B0604020202020204" pitchFamily="34" charset="0"/>
              <a:buNone/>
            </a:pPr>
            <a:endParaRPr lang="en-US" sz="1100" dirty="0"/>
          </a:p>
          <a:p>
            <a:pPr marL="0" indent="0">
              <a:lnSpc>
                <a:spcPct val="150000"/>
              </a:lnSpc>
              <a:buFont typeface="Arial" panose="020B0604020202020204" pitchFamily="34" charset="0"/>
              <a:buNone/>
            </a:pPr>
            <a:r>
              <a:rPr lang="en-US" sz="1100" dirty="0"/>
              <a:t>Describe Privacy Mediator:</a:t>
            </a:r>
          </a:p>
          <a:p>
            <a:pPr marL="228600" indent="-228600">
              <a:lnSpc>
                <a:spcPct val="150000"/>
              </a:lnSpc>
              <a:buFont typeface="Arial" panose="020B0604020202020204" pitchFamily="34" charset="0"/>
              <a:buAutoNum type="arabicPeriod"/>
            </a:pPr>
            <a:r>
              <a:rPr lang="en-US" sz="1100" dirty="0"/>
              <a:t>Instead of streaming videos to the cloud, videos are streamed to a computational devices nearby, referred as cloudlet. (could be in cellular tower, could be a power machine sitting in your home)</a:t>
            </a:r>
          </a:p>
          <a:p>
            <a:pPr marL="228600" indent="-228600">
              <a:lnSpc>
                <a:spcPct val="150000"/>
              </a:lnSpc>
              <a:buFont typeface="Arial" panose="020B0604020202020204" pitchFamily="34" charset="0"/>
              <a:buAutoNum type="arabicPeriod"/>
            </a:pPr>
            <a:r>
              <a:rPr lang="en-US" sz="1100" dirty="0"/>
              <a:t>Privacy mediator VM (water treatment plants)</a:t>
            </a:r>
          </a:p>
          <a:p>
            <a:pPr marL="685800" lvl="1" indent="-228600">
              <a:lnSpc>
                <a:spcPct val="150000"/>
              </a:lnSpc>
              <a:buFont typeface="Arial" panose="020B0604020202020204" pitchFamily="34" charset="0"/>
              <a:buAutoNum type="arabicPeriod"/>
            </a:pPr>
            <a:r>
              <a:rPr lang="en-US" sz="1100" dirty="0"/>
              <a:t>Video decoding</a:t>
            </a:r>
          </a:p>
          <a:p>
            <a:pPr marL="685800" lvl="1" indent="-228600">
              <a:lnSpc>
                <a:spcPct val="150000"/>
              </a:lnSpc>
              <a:buFont typeface="Arial" panose="020B0604020202020204" pitchFamily="34" charset="0"/>
              <a:buAutoNum type="arabicPeriod"/>
            </a:pPr>
            <a:r>
              <a:rPr lang="en-US" sz="1100" dirty="0"/>
              <a:t>Denaturing</a:t>
            </a:r>
          </a:p>
          <a:p>
            <a:pPr marL="685800" lvl="1" indent="-228600">
              <a:lnSpc>
                <a:spcPct val="150000"/>
              </a:lnSpc>
              <a:buFont typeface="Arial" panose="020B0604020202020204" pitchFamily="34" charset="0"/>
              <a:buAutoNum type="arabicPeriod"/>
            </a:pPr>
            <a:r>
              <a:rPr lang="en-US" sz="1100" dirty="0"/>
              <a:t>Store encrypted sensitive data</a:t>
            </a:r>
          </a:p>
          <a:p>
            <a:pPr marL="228600" lvl="0" indent="-228600">
              <a:lnSpc>
                <a:spcPct val="150000"/>
              </a:lnSpc>
              <a:buFont typeface="Arial" panose="020B0604020202020204" pitchFamily="34" charset="0"/>
              <a:buAutoNum type="arabicPeriod"/>
            </a:pPr>
            <a:r>
              <a:rPr lang="en-US" sz="1100" dirty="0"/>
              <a:t>Denatured video streams publish to analytics running on the cloudlet. </a:t>
            </a:r>
          </a:p>
          <a:p>
            <a:pPr marL="0" indent="0">
              <a:lnSpc>
                <a:spcPct val="150000"/>
              </a:lnSpc>
              <a:buFont typeface="Arial" panose="020B0604020202020204" pitchFamily="34" charset="0"/>
              <a:buNone/>
            </a:pPr>
            <a:endParaRPr lang="en-US" sz="1100" dirty="0"/>
          </a:p>
          <a:p>
            <a:pPr marL="0" indent="0">
              <a:lnSpc>
                <a:spcPct val="150000"/>
              </a:lnSpc>
              <a:buFont typeface="Arial" panose="020B0604020202020204" pitchFamily="34" charset="0"/>
              <a:buNone/>
            </a:pPr>
            <a:r>
              <a:rPr lang="en-US" sz="1100" dirty="0"/>
              <a:t>2 benefits</a:t>
            </a:r>
          </a:p>
          <a:p>
            <a:pPr lvl="0">
              <a:spcBef>
                <a:spcPts val="0"/>
              </a:spcBef>
              <a:buNone/>
            </a:pPr>
            <a:r>
              <a:rPr lang="en-US" sz="1100" dirty="0"/>
              <a:t>Separation of Trust: can be a </a:t>
            </a:r>
            <a:r>
              <a:rPr lang="en" dirty="0"/>
              <a:t>trusted software module. Platform integrity of a mediator is ensured by running on a cloudlet (trusted domain of the data owner)</a:t>
            </a:r>
            <a:endParaRPr lang="en-US" sz="1100" dirty="0"/>
          </a:p>
          <a:p>
            <a:pPr marL="0" indent="0">
              <a:lnSpc>
                <a:spcPct val="150000"/>
              </a:lnSpc>
              <a:buFont typeface="Arial" panose="020B0604020202020204" pitchFamily="34" charset="0"/>
              <a:buNone/>
            </a:pPr>
            <a:r>
              <a:rPr lang="en-US" sz="1100" dirty="0"/>
              <a:t>Improved Scalability: (stress) </a:t>
            </a:r>
          </a:p>
          <a:p>
            <a:pPr marL="0" indent="0">
              <a:lnSpc>
                <a:spcPct val="150000"/>
              </a:lnSpc>
              <a:buFont typeface="Arial" panose="020B0604020202020204" pitchFamily="34" charset="0"/>
              <a:buNone/>
            </a:pPr>
            <a:r>
              <a:rPr lang="en-US" sz="1100" dirty="0"/>
              <a:t>    compare to cloud: distilled information (water treatment plants, we don’t build them at a centralized location. Build them near where the water source)</a:t>
            </a:r>
          </a:p>
          <a:p>
            <a:pPr marL="0" indent="0">
              <a:lnSpc>
                <a:spcPct val="150000"/>
              </a:lnSpc>
              <a:buFont typeface="Arial" panose="020B0604020202020204" pitchFamily="34" charset="0"/>
              <a:buNone/>
            </a:pPr>
            <a:r>
              <a:rPr lang="en" dirty="0"/>
              <a:t>    </a:t>
            </a:r>
            <a:r>
              <a:rPr lang="en-US" dirty="0"/>
              <a:t>compare to m</a:t>
            </a:r>
            <a:r>
              <a:rPr lang="en" dirty="0"/>
              <a:t>obile </a:t>
            </a:r>
            <a:r>
              <a:rPr lang="en-US" dirty="0"/>
              <a:t>devices: much more </a:t>
            </a:r>
            <a:r>
              <a:rPr lang="en" dirty="0"/>
              <a:t>computation power and </a:t>
            </a:r>
            <a:r>
              <a:rPr lang="en-US" dirty="0"/>
              <a:t>not restricted </a:t>
            </a:r>
            <a:r>
              <a:rPr lang="en" dirty="0"/>
              <a:t>battery life</a:t>
            </a:r>
          </a:p>
          <a:p>
            <a:pPr marL="0" indent="0">
              <a:lnSpc>
                <a:spcPct val="150000"/>
              </a:lnSpc>
              <a:buFont typeface="Arial" panose="020B0604020202020204" pitchFamily="34" charset="0"/>
              <a:buNone/>
            </a:pPr>
            <a:endParaRPr lang="en" dirty="0"/>
          </a:p>
          <a:p>
            <a:pPr marL="0" indent="0">
              <a:lnSpc>
                <a:spcPct val="150000"/>
              </a:lnSpc>
              <a:buFont typeface="Arial" panose="020B0604020202020204" pitchFamily="34" charset="0"/>
              <a:buNone/>
            </a:pPr>
            <a:r>
              <a:rPr lang="en-US" dirty="0"/>
              <a:t>Previous paper, talks about the concept. We want to make the concept concreate.  We Provide the underlying service in blue</a:t>
            </a: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Transition: edge computing solves the b/w problem. We also tackled the privacy problem as well</a:t>
            </a:r>
          </a:p>
          <a:p>
            <a:endParaRPr lang="en-US" dirty="0"/>
          </a:p>
          <a:p>
            <a:r>
              <a:rPr lang="en-US" dirty="0"/>
              <a:t>The concept of Denaturing:</a:t>
            </a:r>
          </a:p>
          <a:p>
            <a:pPr marL="228600" indent="-228600">
              <a:buAutoNum type="arabicPeriod"/>
            </a:pPr>
            <a:r>
              <a:rPr lang="en-US" dirty="0"/>
              <a:t>Definition</a:t>
            </a:r>
          </a:p>
          <a:p>
            <a:pPr marL="228600" indent="-228600">
              <a:buAutoNum type="arabicPeriod"/>
            </a:pPr>
            <a:r>
              <a:rPr lang="en-US" dirty="0"/>
              <a:t>Trade-off between privacy and value</a:t>
            </a:r>
          </a:p>
          <a:p>
            <a:pPr marL="0" indent="0">
              <a:buNone/>
            </a:pPr>
            <a:endParaRPr lang="en-US" dirty="0"/>
          </a:p>
          <a:p>
            <a:pPr marL="0" indent="0">
              <a:buNone/>
            </a:pPr>
            <a:r>
              <a:rPr lang="en-US" dirty="0"/>
              <a:t>Different denaturing mechanism also enables different levels of protection:</a:t>
            </a:r>
          </a:p>
          <a:p>
            <a:pPr marL="228600" indent="-228600">
              <a:buAutoNum type="arabicPeriod"/>
            </a:pPr>
            <a:r>
              <a:rPr lang="en-US" dirty="0"/>
              <a:t>Face detection </a:t>
            </a:r>
            <a:r>
              <a:rPr lang="en-US" dirty="0">
                <a:sym typeface="Wingdings" panose="05000000000000000000" pitchFamily="2" charset="2"/>
              </a:rPr>
              <a:t> simpler</a:t>
            </a:r>
          </a:p>
          <a:p>
            <a:pPr marL="228600" indent="-228600">
              <a:buAutoNum type="arabicPeriod"/>
            </a:pPr>
            <a:r>
              <a:rPr lang="en-US" dirty="0">
                <a:sym typeface="Wingdings" panose="05000000000000000000" pitchFamily="2" charset="2"/>
              </a:rPr>
              <a:t>Face Recognition: mall example. A mother to track his/her own children</a:t>
            </a:r>
            <a:endParaRPr lang="en-US" dirty="0"/>
          </a:p>
          <a:p>
            <a:pPr marL="0" indent="0">
              <a:buNone/>
            </a:pPr>
            <a:endParaRPr lang="en-US" dirty="0"/>
          </a:p>
          <a:p>
            <a:r>
              <a:rPr lang="en-US" dirty="0"/>
              <a:t>We focus on using face recognition to achieve real-time performance</a:t>
            </a:r>
          </a:p>
        </p:txBody>
      </p:sp>
    </p:spTree>
    <p:extLst>
      <p:ext uri="{BB962C8B-B14F-4D97-AF65-F5344CB8AC3E}">
        <p14:creationId xmlns:p14="http://schemas.microsoft.com/office/powerpoint/2010/main" val="117996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Transition: Privacy concerns, we need a highly accurate face recognition module</a:t>
            </a:r>
          </a:p>
          <a:p>
            <a:pPr lvl="0">
              <a:spcBef>
                <a:spcPts val="0"/>
              </a:spcBef>
              <a:buNone/>
            </a:pPr>
            <a:endParaRPr lang="en-US" dirty="0"/>
          </a:p>
          <a:p>
            <a:pPr lvl="0">
              <a:spcBef>
                <a:spcPts val="0"/>
              </a:spcBef>
              <a:buNone/>
            </a:pPr>
            <a:r>
              <a:rPr lang="en-US" dirty="0"/>
              <a:t>Problems: </a:t>
            </a:r>
          </a:p>
          <a:p>
            <a:pPr marL="228600" lvl="0" indent="-228600">
              <a:spcBef>
                <a:spcPts val="0"/>
              </a:spcBef>
              <a:buAutoNum type="arabicPeriod"/>
            </a:pPr>
            <a:r>
              <a:rPr lang="en-US" dirty="0"/>
              <a:t>state-of-art commercial system are trained with proprietary product data, for example from social networks</a:t>
            </a:r>
          </a:p>
          <a:p>
            <a:pPr marL="228600" lvl="0" indent="-228600">
              <a:spcBef>
                <a:spcPts val="0"/>
              </a:spcBef>
              <a:buAutoNum type="arabicPeriod"/>
            </a:pPr>
            <a:r>
              <a:rPr lang="en-US" dirty="0"/>
              <a:t>Trained with millions of data</a:t>
            </a:r>
          </a:p>
          <a:p>
            <a:pPr marL="0" lvl="0" indent="0">
              <a:spcBef>
                <a:spcPts val="0"/>
              </a:spcBef>
              <a:buNone/>
            </a:pPr>
            <a:endParaRPr lang="en-US" dirty="0"/>
          </a:p>
          <a:p>
            <a:pPr marL="0" lvl="0" indent="0">
              <a:spcBef>
                <a:spcPts val="0"/>
              </a:spcBef>
              <a:buNone/>
            </a:pPr>
            <a:r>
              <a:rPr lang="en-US" dirty="0"/>
              <a:t>Inspired by </a:t>
            </a:r>
            <a:r>
              <a:rPr lang="en-US" dirty="0" err="1"/>
              <a:t>FaceNet</a:t>
            </a:r>
            <a:r>
              <a:rPr lang="en-US" dirty="0"/>
              <a:t>, we built our own DNN model and trained it with public available data</a:t>
            </a:r>
          </a:p>
          <a:p>
            <a:pPr marL="0" lvl="0" indent="0">
              <a:spcBef>
                <a:spcPts val="0"/>
              </a:spcBef>
              <a:buNone/>
            </a:pPr>
            <a:endParaRPr lang="en-US" dirty="0"/>
          </a:p>
          <a:p>
            <a:pPr marL="0" lvl="0" indent="0">
              <a:spcBef>
                <a:spcPts val="0"/>
              </a:spcBef>
              <a:buNone/>
            </a:pPr>
            <a:r>
              <a:rPr lang="en-US" dirty="0"/>
              <a:t>DNN based model</a:t>
            </a:r>
          </a:p>
          <a:p>
            <a:pPr marL="0" lvl="0" indent="0">
              <a:spcBef>
                <a:spcPts val="0"/>
              </a:spcBef>
              <a:buNone/>
            </a:pPr>
            <a:r>
              <a:rPr lang="en-US" dirty="0"/>
              <a:t>Pipeline: image, face detection, extract facial features into 128 feature vectors. Every face turned into a vector. Classification using SVM</a:t>
            </a:r>
          </a:p>
          <a:p>
            <a:pPr lvl="0">
              <a:spcBef>
                <a:spcPts val="0"/>
              </a:spcBef>
              <a:buNone/>
            </a:pPr>
            <a:endParaRPr lang="en-US" dirty="0"/>
          </a:p>
          <a:p>
            <a:pPr lvl="0">
              <a:spcBef>
                <a:spcPts val="0"/>
              </a:spcBef>
              <a:buNone/>
            </a:pPr>
            <a:r>
              <a:rPr lang="en-US" dirty="0"/>
              <a:t>Benefit of combined approach:</a:t>
            </a:r>
          </a:p>
          <a:p>
            <a:pPr lvl="0">
              <a:spcBef>
                <a:spcPts val="0"/>
              </a:spcBef>
              <a:buNone/>
            </a:pPr>
            <a:r>
              <a:rPr lang="en-US" dirty="0"/>
              <a:t>1. Only need to train neural networks once and offline</a:t>
            </a:r>
          </a:p>
          <a:p>
            <a:pPr lvl="0">
              <a:spcBef>
                <a:spcPts val="0"/>
              </a:spcBef>
              <a:buNone/>
            </a:pPr>
            <a:r>
              <a:rPr lang="en-US" dirty="0"/>
              <a:t>2. Adding new identities into the system is fast, since SVM training is fast (on the orders of milli-seconds)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Close to state-of-art commercial recognition, close to human accuracy. Evaluated on a standard computer vision benchmark</a:t>
            </a:r>
          </a:p>
          <a:p>
            <a:pPr lvl="0">
              <a:spcBef>
                <a:spcPts val="0"/>
              </a:spcBef>
              <a:buNone/>
            </a:pPr>
            <a:endParaRPr lang="en-US" dirty="0"/>
          </a:p>
          <a:p>
            <a:pPr lvl="0">
              <a:spcBef>
                <a:spcPts val="0"/>
              </a:spcBef>
              <a:buNone/>
            </a:pPr>
            <a:r>
              <a:rPr lang="en-US" dirty="0"/>
              <a:t>ROC:</a:t>
            </a:r>
          </a:p>
          <a:p>
            <a:pPr marL="228600" lvl="0" indent="-228600">
              <a:spcBef>
                <a:spcPts val="0"/>
              </a:spcBef>
              <a:buAutoNum type="arabicPeriod"/>
            </a:pPr>
            <a:r>
              <a:rPr lang="en-US" dirty="0"/>
              <a:t>Definition</a:t>
            </a:r>
          </a:p>
          <a:p>
            <a:pPr marL="228600" lvl="0" indent="-228600">
              <a:spcBef>
                <a:spcPts val="0"/>
              </a:spcBef>
              <a:buAutoNum type="arabicPeriod"/>
            </a:pPr>
            <a:r>
              <a:rPr lang="en-US" dirty="0"/>
              <a:t>Random guess</a:t>
            </a:r>
          </a:p>
          <a:p>
            <a:pPr marL="228600" lvl="0" indent="-228600">
              <a:spcBef>
                <a:spcPts val="0"/>
              </a:spcBef>
              <a:buAutoNum type="arabicPeriod"/>
            </a:pPr>
            <a:r>
              <a:rPr lang="en-US" dirty="0"/>
              <a:t>Ideal ROC Curve</a:t>
            </a:r>
          </a:p>
          <a:p>
            <a:pPr marL="228600" lvl="0" indent="-228600">
              <a:spcBef>
                <a:spcPts val="0"/>
              </a:spcBef>
              <a:buAutoNum type="arabicPeriod"/>
            </a:pPr>
            <a:r>
              <a:rPr lang="en-US" dirty="0"/>
              <a:t>AUC</a:t>
            </a:r>
          </a:p>
          <a:p>
            <a:pPr marL="0" lvl="0" indent="0">
              <a:spcBef>
                <a:spcPts val="0"/>
              </a:spcBef>
              <a:buNone/>
            </a:pPr>
            <a:endParaRPr lang="en-US" dirty="0"/>
          </a:p>
          <a:p>
            <a:pPr marL="0" lvl="0" indent="0">
              <a:spcBef>
                <a:spcPts val="0"/>
              </a:spcBef>
              <a:buNone/>
            </a:pPr>
            <a:r>
              <a:rPr lang="en-US" dirty="0"/>
              <a:t>More in our paper:</a:t>
            </a:r>
          </a:p>
          <a:p>
            <a:pPr marL="228600" lvl="0" indent="-228600">
              <a:spcBef>
                <a:spcPts val="0"/>
              </a:spcBef>
              <a:buAutoNum type="arabicPeriod"/>
            </a:pPr>
            <a:r>
              <a:rPr lang="en-US" dirty="0"/>
              <a:t>Show short training time</a:t>
            </a:r>
          </a:p>
          <a:p>
            <a:pPr marL="228600" lvl="0" indent="-228600">
              <a:spcBef>
                <a:spcPts val="0"/>
              </a:spcBef>
              <a:buAutoNum type="arabicPeriod"/>
            </a:pPr>
            <a:r>
              <a:rPr lang="en-US" dirty="0"/>
              <a:t>Recognition speed</a:t>
            </a:r>
          </a:p>
          <a:p>
            <a:pPr marL="228600" lvl="0" indent="-228600">
              <a:spcBef>
                <a:spcPts val="0"/>
              </a:spcBef>
              <a:buAutoNum type="arabicPeriod"/>
            </a:pPr>
            <a:r>
              <a:rPr lang="en-US" dirty="0"/>
              <a:t>Classification up to 100 people identity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A highly accurate face recognizer is not enough. We need to steady throughput to be at real-time, full frame rate</a:t>
            </a:r>
          </a:p>
          <a:p>
            <a:pPr lvl="0">
              <a:spcBef>
                <a:spcPts val="0"/>
              </a:spcBef>
              <a:buNone/>
            </a:pPr>
            <a:endParaRPr lang="en-US" dirty="0"/>
          </a:p>
          <a:p>
            <a:pPr lvl="0">
              <a:spcBef>
                <a:spcPts val="0"/>
              </a:spcBef>
              <a:buNone/>
            </a:pPr>
            <a:r>
              <a:rPr lang="en-US" dirty="0"/>
              <a:t>Timing breakdown:</a:t>
            </a:r>
          </a:p>
          <a:p>
            <a:pPr marL="228600" lvl="0" indent="-228600">
              <a:spcBef>
                <a:spcPts val="0"/>
              </a:spcBef>
              <a:buAutoNum type="arabicPeriod"/>
            </a:pPr>
            <a:r>
              <a:rPr lang="en-US" dirty="0"/>
              <a:t>Detection</a:t>
            </a:r>
          </a:p>
          <a:p>
            <a:pPr marL="228600" lvl="0" indent="-228600">
              <a:spcBef>
                <a:spcPts val="0"/>
              </a:spcBef>
              <a:buAutoNum type="arabicPeriod"/>
            </a:pPr>
            <a:r>
              <a:rPr lang="en-US" dirty="0"/>
              <a:t>Recognition</a:t>
            </a:r>
          </a:p>
          <a:p>
            <a:pPr marL="0" lvl="0" indent="0">
              <a:spcBef>
                <a:spcPts val="0"/>
              </a:spcBef>
              <a:buNone/>
            </a:pPr>
            <a:endParaRPr lang="en-US" dirty="0"/>
          </a:p>
          <a:p>
            <a:pPr lvl="0">
              <a:spcBef>
                <a:spcPts val="0"/>
              </a:spcBef>
              <a:buNone/>
            </a:pPr>
            <a:r>
              <a:rPr lang="en-US" dirty="0"/>
              <a:t>Given h/w, we want to be able to support as many camera streams as possible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amp;ehk=93H2f35gDpX1RHBtvmExBg&amp;r=0&amp;pid=OfficeInsert"/></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ideo" Target="https://www.youtube.com/embed/SECqlw95vh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ideo" Target="https://www.youtube.com/embed/4GLGJc9GA5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sz="4000" dirty="0"/>
              <a:t>A Scalable and Privacy-Aware IoT Service for Live Video Analytics</a:t>
            </a:r>
          </a:p>
        </p:txBody>
      </p:sp>
      <p:sp>
        <p:nvSpPr>
          <p:cNvPr id="55" name="Shape 55"/>
          <p:cNvSpPr txBox="1">
            <a:spLocks noGrp="1"/>
          </p:cNvSpPr>
          <p:nvPr>
            <p:ph type="subTitle" idx="1"/>
          </p:nvPr>
        </p:nvSpPr>
        <p:spPr>
          <a:xfrm>
            <a:off x="159300" y="2834125"/>
            <a:ext cx="9072300" cy="792600"/>
          </a:xfrm>
          <a:prstGeom prst="rect">
            <a:avLst/>
          </a:prstGeom>
        </p:spPr>
        <p:txBody>
          <a:bodyPr lIns="91425" tIns="91425" rIns="91425" bIns="91425" anchor="t" anchorCtr="0">
            <a:noAutofit/>
          </a:bodyPr>
          <a:lstStyle/>
          <a:p>
            <a:pPr lvl="0">
              <a:spcBef>
                <a:spcPts val="0"/>
              </a:spcBef>
              <a:buNone/>
            </a:pPr>
            <a:r>
              <a:rPr lang="en" sz="1800" b="1" dirty="0">
                <a:solidFill>
                  <a:schemeClr val="dk1"/>
                </a:solidFill>
              </a:rPr>
              <a:t>Junjue Wang</a:t>
            </a:r>
            <a:r>
              <a:rPr lang="en" sz="1800" dirty="0">
                <a:solidFill>
                  <a:schemeClr val="dk1"/>
                </a:solidFill>
              </a:rPr>
              <a:t>, Brandon Amos, Anupam Das, Padmanabhan Pillai*, Norman Sadeh, Mahadev Satyanarayanan</a:t>
            </a:r>
          </a:p>
        </p:txBody>
      </p:sp>
      <p:sp>
        <p:nvSpPr>
          <p:cNvPr id="56" name="Shape 56"/>
          <p:cNvSpPr txBox="1">
            <a:spLocks noGrp="1"/>
          </p:cNvSpPr>
          <p:nvPr>
            <p:ph type="subTitle" idx="1"/>
          </p:nvPr>
        </p:nvSpPr>
        <p:spPr>
          <a:xfrm>
            <a:off x="159300" y="3519925"/>
            <a:ext cx="9072300" cy="792600"/>
          </a:xfrm>
          <a:prstGeom prst="rect">
            <a:avLst/>
          </a:prstGeom>
        </p:spPr>
        <p:txBody>
          <a:bodyPr lIns="91425" tIns="91425" rIns="91425" bIns="91425" anchor="t" anchorCtr="0">
            <a:noAutofit/>
          </a:bodyPr>
          <a:lstStyle/>
          <a:p>
            <a:pPr lvl="0" rtl="0">
              <a:spcBef>
                <a:spcPts val="0"/>
              </a:spcBef>
              <a:buNone/>
            </a:pPr>
            <a:r>
              <a:rPr lang="en-US" sz="1800" dirty="0">
                <a:solidFill>
                  <a:schemeClr val="dk1"/>
                </a:solidFill>
              </a:rPr>
              <a:t>Carnegie Mellon University and Intel Labs*</a:t>
            </a:r>
            <a:endParaRPr lang="en" sz="1800" dirty="0">
              <a:solidFill>
                <a:schemeClr val="dk1"/>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3863"/>
            <a:ext cx="8520600" cy="572700"/>
          </a:xfrm>
          <a:prstGeom prst="rect">
            <a:avLst/>
          </a:prstGeom>
        </p:spPr>
        <p:txBody>
          <a:bodyPr lIns="91425" tIns="91425" rIns="91425" bIns="91425" anchor="t" anchorCtr="0">
            <a:noAutofit/>
          </a:bodyPr>
          <a:lstStyle/>
          <a:p>
            <a:pPr lvl="0">
              <a:spcBef>
                <a:spcPts val="0"/>
              </a:spcBef>
              <a:buNone/>
            </a:pPr>
            <a:r>
              <a:rPr lang="en" dirty="0"/>
              <a:t>OpenFace - Accuracy on LFW benchmark</a:t>
            </a:r>
          </a:p>
          <a:p>
            <a:pPr lvl="0">
              <a:spcBef>
                <a:spcPts val="0"/>
              </a:spcBef>
              <a:buNone/>
            </a:pPr>
            <a:endParaRPr dirty="0"/>
          </a:p>
        </p:txBody>
      </p:sp>
      <p:sp>
        <p:nvSpPr>
          <p:cNvPr id="2" name="TextBox 1"/>
          <p:cNvSpPr txBox="1"/>
          <p:nvPr/>
        </p:nvSpPr>
        <p:spPr>
          <a:xfrm>
            <a:off x="2153476" y="4776158"/>
            <a:ext cx="5399987" cy="307777"/>
          </a:xfrm>
          <a:prstGeom prst="rect">
            <a:avLst/>
          </a:prstGeom>
          <a:noFill/>
        </p:spPr>
        <p:txBody>
          <a:bodyPr wrap="square" rtlCol="0">
            <a:spAutoFit/>
          </a:bodyPr>
          <a:lstStyle/>
          <a:p>
            <a:r>
              <a:rPr lang="en" dirty="0">
                <a:solidFill>
                  <a:schemeClr val="dk1"/>
                </a:solidFill>
              </a:rPr>
              <a:t>Predict whether pairs of images are of the same person</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graphicFrame>
        <p:nvGraphicFramePr>
          <p:cNvPr id="9" name="图表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501210550"/>
              </p:ext>
            </p:extLst>
          </p:nvPr>
        </p:nvGraphicFramePr>
        <p:xfrm>
          <a:off x="2153476" y="642511"/>
          <a:ext cx="4932369" cy="38937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665322" y="4509327"/>
            <a:ext cx="1908676" cy="307777"/>
          </a:xfrm>
          <a:prstGeom prst="rect">
            <a:avLst/>
          </a:prstGeom>
          <a:noFill/>
        </p:spPr>
        <p:txBody>
          <a:bodyPr wrap="square" rtlCol="0">
            <a:spAutoFit/>
          </a:bodyPr>
          <a:lstStyle/>
          <a:p>
            <a:r>
              <a:rPr lang="en-US" b="1" dirty="0">
                <a:solidFill>
                  <a:schemeClr val="dk1"/>
                </a:solidFill>
              </a:rPr>
              <a:t>False Positive Rate</a:t>
            </a:r>
            <a:endParaRPr lang="en" b="1" dirty="0">
              <a:solidFill>
                <a:schemeClr val="dk1"/>
              </a:solidFill>
            </a:endParaRPr>
          </a:p>
        </p:txBody>
      </p:sp>
      <p:sp>
        <p:nvSpPr>
          <p:cNvPr id="6" name="TextBox 5"/>
          <p:cNvSpPr txBox="1"/>
          <p:nvPr/>
        </p:nvSpPr>
        <p:spPr>
          <a:xfrm rot="10800000">
            <a:off x="1753366" y="1207758"/>
            <a:ext cx="400110" cy="1837113"/>
          </a:xfrm>
          <a:prstGeom prst="rect">
            <a:avLst/>
          </a:prstGeom>
          <a:noFill/>
        </p:spPr>
        <p:txBody>
          <a:bodyPr vert="eaVert" wrap="square" rtlCol="0">
            <a:spAutoFit/>
          </a:bodyPr>
          <a:lstStyle/>
          <a:p>
            <a:r>
              <a:rPr lang="en-US" b="1" dirty="0"/>
              <a:t>True Positive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Detection and Recognition are Slow </a:t>
            </a:r>
          </a:p>
        </p:txBody>
      </p:sp>
      <p:sp>
        <p:nvSpPr>
          <p:cNvPr id="3" name="TextBox 2"/>
          <p:cNvSpPr txBox="1"/>
          <p:nvPr/>
        </p:nvSpPr>
        <p:spPr>
          <a:xfrm>
            <a:off x="3449464" y="3100742"/>
            <a:ext cx="1416088" cy="307777"/>
          </a:xfrm>
          <a:prstGeom prst="rect">
            <a:avLst/>
          </a:prstGeom>
          <a:noFill/>
        </p:spPr>
        <p:txBody>
          <a:bodyPr wrap="square" rtlCol="0">
            <a:spAutoFit/>
          </a:bodyPr>
          <a:lstStyle/>
          <a:p>
            <a:r>
              <a:rPr lang="en-US" dirty="0">
                <a:solidFill>
                  <a:srgbClr val="FF0000"/>
                </a:solidFill>
              </a:rPr>
              <a:t>30ms per face</a:t>
            </a:r>
          </a:p>
        </p:txBody>
      </p:sp>
      <p:pic>
        <p:nvPicPr>
          <p:cNvPr id="24" name="Shape 164"/>
          <p:cNvPicPr preferRelativeResize="0"/>
          <p:nvPr/>
        </p:nvPicPr>
        <p:blipFill>
          <a:blip r:embed="rId3">
            <a:alphaModFix/>
          </a:blip>
          <a:stretch>
            <a:fillRect/>
          </a:stretch>
        </p:blipFill>
        <p:spPr>
          <a:xfrm>
            <a:off x="9539499" y="1501539"/>
            <a:ext cx="3553724" cy="2375925"/>
          </a:xfrm>
          <a:prstGeom prst="rect">
            <a:avLst/>
          </a:prstGeom>
          <a:noFill/>
          <a:ln>
            <a:noFill/>
          </a:ln>
        </p:spPr>
      </p:pic>
      <p:sp>
        <p:nvSpPr>
          <p:cNvPr id="4" name="Rectangle 3"/>
          <p:cNvSpPr/>
          <p:nvPr/>
        </p:nvSpPr>
        <p:spPr>
          <a:xfrm>
            <a:off x="1482719" y="3034051"/>
            <a:ext cx="1476686" cy="523220"/>
          </a:xfrm>
          <a:prstGeom prst="rect">
            <a:avLst/>
          </a:prstGeom>
        </p:spPr>
        <p:txBody>
          <a:bodyPr wrap="none">
            <a:spAutoFit/>
          </a:bodyPr>
          <a:lstStyle/>
          <a:p>
            <a:r>
              <a:rPr lang="en-US" dirty="0">
                <a:solidFill>
                  <a:srgbClr val="FF0000"/>
                </a:solidFill>
              </a:rPr>
              <a:t>127ms per </a:t>
            </a:r>
          </a:p>
          <a:p>
            <a:r>
              <a:rPr lang="en-US" dirty="0">
                <a:solidFill>
                  <a:srgbClr val="FF0000"/>
                </a:solidFill>
              </a:rPr>
              <a:t>1280x720 frame</a:t>
            </a:r>
          </a:p>
        </p:txBody>
      </p:sp>
      <p:sp>
        <p:nvSpPr>
          <p:cNvPr id="5" name="TextBox 4"/>
          <p:cNvSpPr txBox="1"/>
          <p:nvPr/>
        </p:nvSpPr>
        <p:spPr>
          <a:xfrm>
            <a:off x="311700" y="4407810"/>
            <a:ext cx="7352522" cy="523220"/>
          </a:xfrm>
          <a:prstGeom prst="rect">
            <a:avLst/>
          </a:prstGeom>
          <a:noFill/>
        </p:spPr>
        <p:txBody>
          <a:bodyPr wrap="square" rtlCol="0">
            <a:spAutoFit/>
          </a:bodyPr>
          <a:lstStyle/>
          <a:p>
            <a:r>
              <a:rPr lang="en-US" dirty="0"/>
              <a:t>Processing speed in a VM running on a 4-core Intel® Core™ i7-4790 processor @3.6 GHz with Hyper-Threading, and no GPU.</a:t>
            </a:r>
          </a:p>
        </p:txBody>
      </p:sp>
      <p:sp>
        <p:nvSpPr>
          <p:cNvPr id="6" name="Slide Number Placeholder 5"/>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
        <p:nvSpPr>
          <p:cNvPr id="10" name="AutoShape 91"/>
          <p:cNvSpPr>
            <a:spLocks noChangeArrowheads="1"/>
          </p:cNvSpPr>
          <p:nvPr/>
        </p:nvSpPr>
        <p:spPr bwMode="auto">
          <a:xfrm>
            <a:off x="942915" y="2314442"/>
            <a:ext cx="466725" cy="271463"/>
          </a:xfrm>
          <a:prstGeom prst="rightArrow">
            <a:avLst>
              <a:gd name="adj1" fmla="val 46241"/>
              <a:gd name="adj2" fmla="val 63448"/>
            </a:avLst>
          </a:prstGeom>
          <a:solidFill>
            <a:srgbClr val="003399"/>
          </a:solidFill>
          <a:ln w="12700">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ltLang="en-US" sz="2400" b="1" kern="0">
              <a:solidFill>
                <a:srgbClr val="003399"/>
              </a:solidFill>
              <a:latin typeface="Times" panose="02020603050405020304" pitchFamily="18" charset="0"/>
            </a:endParaRPr>
          </a:p>
        </p:txBody>
      </p:sp>
      <p:sp>
        <p:nvSpPr>
          <p:cNvPr id="11" name="Rectangle 24"/>
          <p:cNvSpPr>
            <a:spLocks noChangeArrowheads="1"/>
          </p:cNvSpPr>
          <p:nvPr/>
        </p:nvSpPr>
        <p:spPr bwMode="auto">
          <a:xfrm>
            <a:off x="1409640" y="2035042"/>
            <a:ext cx="1397000" cy="87947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latinLnBrk="1" hangingPunct="1">
              <a:spcBef>
                <a:spcPct val="0"/>
              </a:spcBef>
              <a:defRPr/>
            </a:pPr>
            <a:r>
              <a:rPr lang="en-US" altLang="ko-KR" sz="1600" kern="0" dirty="0">
                <a:latin typeface="Arial Narrow" panose="020B0606020202030204" pitchFamily="34" charset="0"/>
                <a:cs typeface="Times New Roman" panose="02020603050405020304" pitchFamily="18" charset="0"/>
              </a:rPr>
              <a:t>Face</a:t>
            </a:r>
          </a:p>
          <a:p>
            <a:pPr algn="ctr" eaLnBrk="1" latinLnBrk="1" hangingPunct="1">
              <a:spcBef>
                <a:spcPct val="0"/>
              </a:spcBef>
              <a:defRPr/>
            </a:pPr>
            <a:r>
              <a:rPr lang="en-US" altLang="ko-KR" sz="1600" kern="0" dirty="0">
                <a:latin typeface="Arial Narrow" panose="020B0606020202030204" pitchFamily="34" charset="0"/>
                <a:cs typeface="Times New Roman" panose="02020603050405020304" pitchFamily="18" charset="0"/>
              </a:rPr>
              <a:t> Detection</a:t>
            </a:r>
          </a:p>
        </p:txBody>
      </p:sp>
      <p:sp>
        <p:nvSpPr>
          <p:cNvPr id="12" name="AutoShape 91"/>
          <p:cNvSpPr>
            <a:spLocks noChangeArrowheads="1"/>
          </p:cNvSpPr>
          <p:nvPr/>
        </p:nvSpPr>
        <p:spPr bwMode="auto">
          <a:xfrm>
            <a:off x="2814578" y="2335080"/>
            <a:ext cx="812800" cy="271462"/>
          </a:xfrm>
          <a:prstGeom prst="rightArrow">
            <a:avLst>
              <a:gd name="adj1" fmla="val 46241"/>
              <a:gd name="adj2" fmla="val 63448"/>
            </a:avLst>
          </a:prstGeom>
          <a:solidFill>
            <a:srgbClr val="003399"/>
          </a:solidFill>
          <a:ln w="12700">
            <a:solidFill>
              <a:srgbClr val="003399"/>
            </a:solidFill>
            <a:miter lim="800000"/>
            <a:headEnd/>
            <a:tailEnd/>
          </a:ln>
          <a:effectLst/>
        </p:spPr>
        <p:txBody>
          <a:bodyPr wrap="none" anchor="ctr"/>
          <a:lstStyle/>
          <a:p>
            <a:pPr algn="ctr">
              <a:defRPr/>
            </a:pPr>
            <a:endParaRPr lang="en-US" altLang="en-US" sz="2400" b="1" kern="0">
              <a:solidFill>
                <a:srgbClr val="003399"/>
              </a:solidFill>
              <a:latin typeface="Times" panose="02020603050405020304" pitchFamily="18" charset="0"/>
            </a:endParaRPr>
          </a:p>
        </p:txBody>
      </p:sp>
      <p:sp>
        <p:nvSpPr>
          <p:cNvPr id="13" name="Rectangle 24"/>
          <p:cNvSpPr>
            <a:spLocks noChangeArrowheads="1"/>
          </p:cNvSpPr>
          <p:nvPr/>
        </p:nvSpPr>
        <p:spPr bwMode="auto">
          <a:xfrm>
            <a:off x="3627378" y="2042980"/>
            <a:ext cx="1395412" cy="87947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latinLnBrk="1" hangingPunct="1">
              <a:spcBef>
                <a:spcPct val="0"/>
              </a:spcBef>
              <a:defRPr/>
            </a:pPr>
            <a:r>
              <a:rPr lang="en-US" altLang="ko-KR" sz="1600" kern="0" dirty="0">
                <a:latin typeface="Arial Narrow" panose="020B0606020202030204" pitchFamily="34" charset="0"/>
                <a:cs typeface="Times New Roman" panose="02020603050405020304" pitchFamily="18" charset="0"/>
              </a:rPr>
              <a:t>Face Recognition</a:t>
            </a:r>
          </a:p>
          <a:p>
            <a:pPr algn="ctr" eaLnBrk="1" latinLnBrk="1" hangingPunct="1">
              <a:spcBef>
                <a:spcPct val="0"/>
              </a:spcBef>
              <a:defRPr/>
            </a:pPr>
            <a:r>
              <a:rPr lang="en-US" altLang="ko-KR" sz="1600" kern="0" dirty="0">
                <a:latin typeface="Arial Narrow" panose="020B0606020202030204" pitchFamily="34" charset="0"/>
                <a:cs typeface="Times New Roman" panose="02020603050405020304" pitchFamily="18" charset="0"/>
              </a:rPr>
              <a:t>(</a:t>
            </a:r>
            <a:r>
              <a:rPr lang="en-US" altLang="ko-KR" sz="1600" kern="0" dirty="0" err="1">
                <a:latin typeface="Arial Narrow" panose="020B0606020202030204" pitchFamily="34" charset="0"/>
                <a:cs typeface="Times New Roman" panose="02020603050405020304" pitchFamily="18" charset="0"/>
              </a:rPr>
              <a:t>OpenFace</a:t>
            </a:r>
            <a:r>
              <a:rPr lang="en-US" altLang="ko-KR" sz="1600" kern="0" dirty="0">
                <a:latin typeface="Arial Narrow" panose="020B0606020202030204" pitchFamily="34" charset="0"/>
                <a:cs typeface="Times New Roman" panose="02020603050405020304" pitchFamily="18" charset="0"/>
              </a:rPr>
              <a:t>)</a:t>
            </a:r>
          </a:p>
        </p:txBody>
      </p:sp>
      <p:sp>
        <p:nvSpPr>
          <p:cNvPr id="14" name="AutoShape 91"/>
          <p:cNvSpPr>
            <a:spLocks noChangeArrowheads="1"/>
          </p:cNvSpPr>
          <p:nvPr/>
        </p:nvSpPr>
        <p:spPr bwMode="auto">
          <a:xfrm>
            <a:off x="5030728" y="2346192"/>
            <a:ext cx="1238250" cy="271463"/>
          </a:xfrm>
          <a:prstGeom prst="rightArrow">
            <a:avLst>
              <a:gd name="adj1" fmla="val 46241"/>
              <a:gd name="adj2" fmla="val 63448"/>
            </a:avLst>
          </a:prstGeom>
          <a:solidFill>
            <a:srgbClr val="003399"/>
          </a:solidFill>
          <a:ln w="12700">
            <a:solidFill>
              <a:srgbClr val="003399"/>
            </a:solidFill>
            <a:miter lim="800000"/>
            <a:headEnd/>
            <a:tailEnd/>
          </a:ln>
          <a:effectLst/>
        </p:spPr>
        <p:txBody>
          <a:bodyPr wrap="none" anchor="ctr"/>
          <a:lstStyle/>
          <a:p>
            <a:pPr algn="ctr">
              <a:defRPr/>
            </a:pPr>
            <a:endParaRPr lang="en-US" altLang="en-US" sz="2400" b="1" kern="0">
              <a:solidFill>
                <a:srgbClr val="003399"/>
              </a:solidFill>
              <a:latin typeface="Times" panose="02020603050405020304" pitchFamily="18" charset="0"/>
            </a:endParaRPr>
          </a:p>
        </p:txBody>
      </p:sp>
      <p:sp>
        <p:nvSpPr>
          <p:cNvPr id="23" name="Text Box 101"/>
          <p:cNvSpPr txBox="1">
            <a:spLocks noChangeArrowheads="1"/>
          </p:cNvSpPr>
          <p:nvPr/>
        </p:nvSpPr>
        <p:spPr bwMode="auto">
          <a:xfrm>
            <a:off x="366653" y="2085842"/>
            <a:ext cx="563562"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en-US" altLang="en-US" sz="1600" b="1" dirty="0">
                <a:solidFill>
                  <a:srgbClr val="003399"/>
                </a:solidFill>
                <a:latin typeface="Arial Narrow" panose="020B0606020202030204" pitchFamily="34" charset="0"/>
              </a:rPr>
              <a:t>Input</a:t>
            </a:r>
          </a:p>
          <a:p>
            <a:pPr algn="ctr">
              <a:spcBef>
                <a:spcPct val="0"/>
              </a:spcBef>
              <a:buFontTx/>
              <a:buNone/>
            </a:pPr>
            <a:r>
              <a:rPr lang="en-US" altLang="en-US" sz="1600" b="1" dirty="0">
                <a:solidFill>
                  <a:srgbClr val="003399"/>
                </a:solidFill>
                <a:latin typeface="Arial Narrow" panose="020B0606020202030204" pitchFamily="34" charset="0"/>
              </a:rPr>
              <a:t>Video</a:t>
            </a:r>
          </a:p>
          <a:p>
            <a:pPr algn="ctr">
              <a:spcBef>
                <a:spcPct val="0"/>
              </a:spcBef>
              <a:buFontTx/>
              <a:buNone/>
            </a:pPr>
            <a:r>
              <a:rPr lang="en-US" altLang="en-US" sz="1600" b="1" dirty="0">
                <a:solidFill>
                  <a:srgbClr val="003399"/>
                </a:solidFill>
                <a:latin typeface="Arial Narrow" panose="020B0606020202030204" pitchFamily="34" charset="0"/>
              </a:rPr>
              <a:t>Stream</a:t>
            </a:r>
          </a:p>
        </p:txBody>
      </p:sp>
      <p:sp>
        <p:nvSpPr>
          <p:cNvPr id="25" name="Text Box 101"/>
          <p:cNvSpPr txBox="1">
            <a:spLocks noChangeArrowheads="1"/>
          </p:cNvSpPr>
          <p:nvPr/>
        </p:nvSpPr>
        <p:spPr bwMode="auto">
          <a:xfrm>
            <a:off x="2800290" y="1674680"/>
            <a:ext cx="830263"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en-US" altLang="en-US" sz="1600" b="1" dirty="0">
                <a:solidFill>
                  <a:srgbClr val="003399"/>
                </a:solidFill>
                <a:latin typeface="Arial Narrow" panose="020B0606020202030204" pitchFamily="34" charset="0"/>
              </a:rPr>
              <a:t>Bounding </a:t>
            </a:r>
          </a:p>
          <a:p>
            <a:pPr algn="ctr">
              <a:spcBef>
                <a:spcPct val="0"/>
              </a:spcBef>
              <a:buFontTx/>
              <a:buNone/>
            </a:pPr>
            <a:r>
              <a:rPr lang="en-US" altLang="en-US" sz="1600" b="1" dirty="0">
                <a:solidFill>
                  <a:srgbClr val="003399"/>
                </a:solidFill>
                <a:latin typeface="Arial Narrow" panose="020B0606020202030204" pitchFamily="34" charset="0"/>
              </a:rPr>
              <a:t>Boxes </a:t>
            </a:r>
          </a:p>
          <a:p>
            <a:pPr algn="ctr">
              <a:spcBef>
                <a:spcPct val="0"/>
              </a:spcBef>
              <a:buFontTx/>
              <a:buNone/>
            </a:pPr>
            <a:r>
              <a:rPr lang="en-US" altLang="en-US" sz="1600" b="1" dirty="0">
                <a:solidFill>
                  <a:srgbClr val="003399"/>
                </a:solidFill>
                <a:latin typeface="Arial Narrow" panose="020B0606020202030204" pitchFamily="34" charset="0"/>
              </a:rPr>
              <a:t>of Faces</a:t>
            </a:r>
          </a:p>
        </p:txBody>
      </p:sp>
      <p:sp>
        <p:nvSpPr>
          <p:cNvPr id="26" name="Text Box 101"/>
          <p:cNvSpPr txBox="1">
            <a:spLocks noChangeArrowheads="1"/>
          </p:cNvSpPr>
          <p:nvPr/>
        </p:nvSpPr>
        <p:spPr bwMode="auto">
          <a:xfrm>
            <a:off x="5075178" y="1679442"/>
            <a:ext cx="114458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en-US" altLang="en-US" sz="1600" b="1" dirty="0">
                <a:solidFill>
                  <a:srgbClr val="003399"/>
                </a:solidFill>
                <a:latin typeface="Arial Narrow" panose="020B0606020202030204" pitchFamily="34" charset="0"/>
              </a:rPr>
              <a:t>Bounding </a:t>
            </a:r>
          </a:p>
          <a:p>
            <a:pPr algn="ctr">
              <a:spcBef>
                <a:spcPct val="0"/>
              </a:spcBef>
              <a:buFontTx/>
              <a:buNone/>
            </a:pPr>
            <a:r>
              <a:rPr lang="en-US" altLang="en-US" sz="1600" b="1" dirty="0">
                <a:solidFill>
                  <a:srgbClr val="003399"/>
                </a:solidFill>
                <a:latin typeface="Arial Narrow" panose="020B0606020202030204" pitchFamily="34" charset="0"/>
              </a:rPr>
              <a:t>Boxes </a:t>
            </a:r>
          </a:p>
          <a:p>
            <a:pPr algn="ctr">
              <a:spcBef>
                <a:spcPct val="0"/>
              </a:spcBef>
              <a:buFontTx/>
              <a:buNone/>
            </a:pPr>
            <a:r>
              <a:rPr lang="en-US" altLang="en-US" sz="1600" b="1" dirty="0">
                <a:solidFill>
                  <a:srgbClr val="003399"/>
                </a:solidFill>
                <a:latin typeface="Arial Narrow" panose="020B0606020202030204" pitchFamily="34" charset="0"/>
              </a:rPr>
              <a:t>With Identities</a:t>
            </a:r>
          </a:p>
        </p:txBody>
      </p:sp>
      <p:sp>
        <p:nvSpPr>
          <p:cNvPr id="27" name="TextBox 26"/>
          <p:cNvSpPr txBox="1"/>
          <p:nvPr/>
        </p:nvSpPr>
        <p:spPr>
          <a:xfrm>
            <a:off x="6692512" y="1985740"/>
            <a:ext cx="1567204" cy="1200329"/>
          </a:xfrm>
          <a:prstGeom prst="rect">
            <a:avLst/>
          </a:prstGeom>
          <a:noFill/>
        </p:spPr>
        <p:txBody>
          <a:bodyPr wrap="square" rtlCol="0">
            <a:spAutoFit/>
          </a:bodyPr>
          <a:lstStyle/>
          <a:p>
            <a:r>
              <a:rPr lang="en-US" sz="2400" b="1" dirty="0">
                <a:solidFill>
                  <a:schemeClr val="tx1"/>
                </a:solidFill>
              </a:rPr>
              <a:t>&lt; 7 FPS </a:t>
            </a:r>
          </a:p>
          <a:p>
            <a:r>
              <a:rPr lang="en-US" sz="2400" b="1" dirty="0">
                <a:solidFill>
                  <a:schemeClr val="tx1"/>
                </a:solidFill>
              </a:rPr>
              <a:t>with only 1 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P spid="11" grpId="0" animBg="1"/>
      <p:bldP spid="12" grpId="0" animBg="1"/>
      <p:bldP spid="13" grpId="0" animBg="1"/>
      <p:bldP spid="14" grpId="0" animBg="1"/>
      <p:bldP spid="23"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RTFace - Tracking-based Denaturing Pipeline</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grpSp>
        <p:nvGrpSpPr>
          <p:cNvPr id="17" name="Group 12"/>
          <p:cNvGrpSpPr>
            <a:grpSpLocks/>
          </p:cNvGrpSpPr>
          <p:nvPr/>
        </p:nvGrpSpPr>
        <p:grpSpPr bwMode="auto">
          <a:xfrm>
            <a:off x="179388" y="2060249"/>
            <a:ext cx="1041400" cy="679450"/>
            <a:chOff x="113" y="904"/>
            <a:chExt cx="656" cy="428"/>
          </a:xfrm>
        </p:grpSpPr>
        <p:sp>
          <p:nvSpPr>
            <p:cNvPr id="18" name="AutoShape 13"/>
            <p:cNvSpPr>
              <a:spLocks noChangeArrowheads="1"/>
            </p:cNvSpPr>
            <p:nvPr/>
          </p:nvSpPr>
          <p:spPr bwMode="auto">
            <a:xfrm>
              <a:off x="475" y="1048"/>
              <a:ext cx="294" cy="170"/>
            </a:xfrm>
            <a:prstGeom prst="rightArrow">
              <a:avLst>
                <a:gd name="adj1" fmla="val 46241"/>
                <a:gd name="adj2" fmla="val 63668"/>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Text Box 14"/>
            <p:cNvSpPr txBox="1">
              <a:spLocks noChangeArrowheads="1"/>
            </p:cNvSpPr>
            <p:nvPr/>
          </p:nvSpPr>
          <p:spPr bwMode="auto">
            <a:xfrm>
              <a:off x="113" y="904"/>
              <a:ext cx="355"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a:lnSpc>
                  <a:spcPct val="90000"/>
                </a:lnSpc>
                <a:buClrTx/>
                <a:buFontTx/>
                <a:buNone/>
              </a:pPr>
              <a:r>
                <a:rPr lang="en-US" altLang="en-US" sz="1600" b="1" dirty="0">
                  <a:solidFill>
                    <a:srgbClr val="003399"/>
                  </a:solidFill>
                  <a:latin typeface="Arial Narrow" panose="020B0606020202030204" pitchFamily="34" charset="0"/>
                </a:rPr>
                <a:t>Input</a:t>
              </a:r>
            </a:p>
            <a:p>
              <a:pPr algn="ctr">
                <a:lnSpc>
                  <a:spcPct val="90000"/>
                </a:lnSpc>
                <a:buClrTx/>
                <a:buFontTx/>
                <a:buNone/>
              </a:pPr>
              <a:r>
                <a:rPr lang="en-US" altLang="en-US" sz="1600" b="1" dirty="0">
                  <a:solidFill>
                    <a:srgbClr val="003399"/>
                  </a:solidFill>
                  <a:latin typeface="Arial Narrow" panose="020B0606020202030204" pitchFamily="34" charset="0"/>
                </a:rPr>
                <a:t>Video</a:t>
              </a:r>
            </a:p>
            <a:p>
              <a:pPr algn="ctr">
                <a:lnSpc>
                  <a:spcPct val="90000"/>
                </a:lnSpc>
                <a:buClrTx/>
                <a:buFontTx/>
                <a:buNone/>
              </a:pPr>
              <a:r>
                <a:rPr lang="en-US" altLang="en-US" sz="1600" b="1" dirty="0">
                  <a:solidFill>
                    <a:srgbClr val="003399"/>
                  </a:solidFill>
                  <a:latin typeface="Arial Narrow" panose="020B0606020202030204" pitchFamily="34" charset="0"/>
                </a:rPr>
                <a:t>Stream</a:t>
              </a:r>
            </a:p>
          </p:txBody>
        </p:sp>
      </p:grpSp>
      <p:grpSp>
        <p:nvGrpSpPr>
          <p:cNvPr id="5" name="Group 4"/>
          <p:cNvGrpSpPr/>
          <p:nvPr/>
        </p:nvGrpSpPr>
        <p:grpSpPr>
          <a:xfrm>
            <a:off x="1231900" y="1972937"/>
            <a:ext cx="1889125" cy="879475"/>
            <a:chOff x="1231900" y="1972937"/>
            <a:chExt cx="1889125" cy="879475"/>
          </a:xfrm>
        </p:grpSpPr>
        <p:sp>
          <p:nvSpPr>
            <p:cNvPr id="21" name="Rectangle 16"/>
            <p:cNvSpPr>
              <a:spLocks noChangeArrowheads="1"/>
            </p:cNvSpPr>
            <p:nvPr/>
          </p:nvSpPr>
          <p:spPr bwMode="auto">
            <a:xfrm>
              <a:off x="1231900" y="1972937"/>
              <a:ext cx="1076325" cy="879475"/>
            </a:xfrm>
            <a:prstGeom prst="rect">
              <a:avLst/>
            </a:prstGeom>
            <a:solidFill>
              <a:srgbClr val="FFFF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eaLnBrk="1" hangingPunct="1">
                <a:buClrTx/>
                <a:buFontTx/>
                <a:buNone/>
              </a:pPr>
              <a:r>
                <a:rPr lang="en-US" altLang="en-US" sz="1600" b="1" dirty="0">
                  <a:latin typeface="Arial Narrow" panose="020B0606020202030204" pitchFamily="34" charset="0"/>
                  <a:ea typeface="맑은 고딕" panose="020B0503020000020004" pitchFamily="34" charset="-127"/>
                </a:rPr>
                <a:t>Dispatcher</a:t>
              </a:r>
            </a:p>
          </p:txBody>
        </p:sp>
        <p:sp>
          <p:nvSpPr>
            <p:cNvPr id="22" name="AutoShape 17"/>
            <p:cNvSpPr>
              <a:spLocks noChangeArrowheads="1"/>
            </p:cNvSpPr>
            <p:nvPr/>
          </p:nvSpPr>
          <p:spPr bwMode="auto">
            <a:xfrm>
              <a:off x="2308225" y="2276149"/>
              <a:ext cx="812800" cy="271463"/>
            </a:xfrm>
            <a:prstGeom prst="rightArrow">
              <a:avLst>
                <a:gd name="adj1" fmla="val 46241"/>
                <a:gd name="adj2" fmla="val 63459"/>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6" name="Group 55"/>
          <p:cNvGrpSpPr/>
          <p:nvPr/>
        </p:nvGrpSpPr>
        <p:grpSpPr>
          <a:xfrm>
            <a:off x="3121025" y="1977699"/>
            <a:ext cx="1824041" cy="879475"/>
            <a:chOff x="3121025" y="1977699"/>
            <a:chExt cx="1906588" cy="879475"/>
          </a:xfrm>
        </p:grpSpPr>
        <p:sp>
          <p:nvSpPr>
            <p:cNvPr id="8" name="AutoShape 3"/>
            <p:cNvSpPr>
              <a:spLocks noChangeArrowheads="1"/>
            </p:cNvSpPr>
            <p:nvPr/>
          </p:nvSpPr>
          <p:spPr bwMode="auto">
            <a:xfrm>
              <a:off x="4503738" y="2276149"/>
              <a:ext cx="523875" cy="268288"/>
            </a:xfrm>
            <a:prstGeom prst="rightArrow">
              <a:avLst>
                <a:gd name="adj1" fmla="val 46241"/>
                <a:gd name="adj2" fmla="val 63434"/>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Rectangle 18"/>
            <p:cNvSpPr>
              <a:spLocks noChangeArrowheads="1"/>
            </p:cNvSpPr>
            <p:nvPr/>
          </p:nvSpPr>
          <p:spPr bwMode="auto">
            <a:xfrm>
              <a:off x="3121025" y="1977699"/>
              <a:ext cx="1395413" cy="879475"/>
            </a:xfrm>
            <a:prstGeom prst="rect">
              <a:avLst/>
            </a:prstGeom>
            <a:solidFill>
              <a:srgbClr val="FFFF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eaLnBrk="1" hangingPunct="1">
                <a:buClrTx/>
                <a:buFontTx/>
                <a:buNone/>
              </a:pPr>
              <a:r>
                <a:rPr lang="en-US" altLang="en-US" sz="1800" b="1" dirty="0">
                  <a:latin typeface="Arial Narrow" panose="020B0606020202030204" pitchFamily="34" charset="0"/>
                  <a:ea typeface="맑은 고딕" panose="020B0503020000020004" pitchFamily="34" charset="-127"/>
                </a:rPr>
                <a:t>Tracker</a:t>
              </a:r>
            </a:p>
            <a:p>
              <a:pPr algn="ctr"/>
              <a:r>
                <a:rPr lang="en-US" sz="1200" b="1" dirty="0">
                  <a:solidFill>
                    <a:srgbClr val="FF0000"/>
                  </a:solidFill>
                </a:rPr>
                <a:t>1 Tracked Face Initially</a:t>
              </a:r>
            </a:p>
          </p:txBody>
        </p:sp>
      </p:grpSp>
      <p:grpSp>
        <p:nvGrpSpPr>
          <p:cNvPr id="61" name="Group 60"/>
          <p:cNvGrpSpPr/>
          <p:nvPr/>
        </p:nvGrpSpPr>
        <p:grpSpPr>
          <a:xfrm>
            <a:off x="1770063" y="2852412"/>
            <a:ext cx="1622425" cy="1990725"/>
            <a:chOff x="1770063" y="2852412"/>
            <a:chExt cx="1622425" cy="1990725"/>
          </a:xfrm>
        </p:grpSpPr>
        <p:sp>
          <p:nvSpPr>
            <p:cNvPr id="6" name="Rectangle 1"/>
            <p:cNvSpPr>
              <a:spLocks noChangeArrowheads="1"/>
            </p:cNvSpPr>
            <p:nvPr/>
          </p:nvSpPr>
          <p:spPr bwMode="auto">
            <a:xfrm>
              <a:off x="2325688" y="3963662"/>
              <a:ext cx="1066800" cy="879475"/>
            </a:xfrm>
            <a:prstGeom prst="rect">
              <a:avLst/>
            </a:prstGeom>
            <a:solidFill>
              <a:srgbClr val="FFFF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eaLnBrk="1" hangingPunct="1">
                <a:buClrTx/>
                <a:buFontTx/>
                <a:buNone/>
              </a:pPr>
              <a:r>
                <a:rPr lang="en-US" altLang="en-US" sz="1600" b="1" dirty="0">
                  <a:latin typeface="Arial Narrow" panose="020B0606020202030204" pitchFamily="34" charset="0"/>
                  <a:ea typeface="맑은 고딕" panose="020B0503020000020004" pitchFamily="34" charset="-127"/>
                </a:rPr>
                <a:t>Face</a:t>
              </a:r>
            </a:p>
            <a:p>
              <a:pPr algn="ctr" eaLnBrk="1" hangingPunct="1">
                <a:buClrTx/>
                <a:buFontTx/>
                <a:buNone/>
              </a:pPr>
              <a:r>
                <a:rPr lang="en-US" altLang="en-US" sz="1600" b="1" dirty="0">
                  <a:latin typeface="Arial Narrow" panose="020B0606020202030204" pitchFamily="34" charset="0"/>
                  <a:ea typeface="맑은 고딕" panose="020B0503020000020004" pitchFamily="34" charset="-127"/>
                </a:rPr>
                <a:t> Detection</a:t>
              </a:r>
            </a:p>
          </p:txBody>
        </p:sp>
        <p:cxnSp>
          <p:nvCxnSpPr>
            <p:cNvPr id="25" name="AutoShape 20"/>
            <p:cNvCxnSpPr>
              <a:cxnSpLocks noChangeShapeType="1"/>
              <a:stCxn id="21" idx="2"/>
              <a:endCxn id="6" idx="1"/>
            </p:cNvCxnSpPr>
            <p:nvPr/>
          </p:nvCxnSpPr>
          <p:spPr bwMode="auto">
            <a:xfrm rot="16200000" flipH="1">
              <a:off x="1272382" y="3350093"/>
              <a:ext cx="1550987" cy="555625"/>
            </a:xfrm>
            <a:prstGeom prst="bentConnector2">
              <a:avLst/>
            </a:prstGeom>
            <a:noFill/>
            <a:ln w="101520" cap="sq">
              <a:solidFill>
                <a:srgbClr val="003399"/>
              </a:solidFill>
              <a:miter lim="800000"/>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2" name="Group 61"/>
          <p:cNvGrpSpPr/>
          <p:nvPr/>
        </p:nvGrpSpPr>
        <p:grpSpPr>
          <a:xfrm>
            <a:off x="3392488" y="3993825"/>
            <a:ext cx="1971675" cy="877888"/>
            <a:chOff x="3392488" y="3993825"/>
            <a:chExt cx="1971675" cy="877888"/>
          </a:xfrm>
        </p:grpSpPr>
        <p:sp>
          <p:nvSpPr>
            <p:cNvPr id="24" name="AutoShape 19"/>
            <p:cNvSpPr>
              <a:spLocks noChangeArrowheads="1"/>
            </p:cNvSpPr>
            <p:nvPr/>
          </p:nvSpPr>
          <p:spPr bwMode="auto">
            <a:xfrm>
              <a:off x="3392488" y="4266874"/>
              <a:ext cx="576262" cy="274638"/>
            </a:xfrm>
            <a:prstGeom prst="rightArrow">
              <a:avLst>
                <a:gd name="adj1" fmla="val 46241"/>
                <a:gd name="adj2" fmla="val 63638"/>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Rectangle 22"/>
            <p:cNvSpPr>
              <a:spLocks noChangeArrowheads="1"/>
            </p:cNvSpPr>
            <p:nvPr/>
          </p:nvSpPr>
          <p:spPr bwMode="auto">
            <a:xfrm>
              <a:off x="3968750" y="3993825"/>
              <a:ext cx="1395413" cy="877888"/>
            </a:xfrm>
            <a:prstGeom prst="rect">
              <a:avLst/>
            </a:prstGeom>
            <a:solidFill>
              <a:srgbClr val="FFFF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eaLnBrk="1" hangingPunct="1">
                <a:buClrTx/>
                <a:buFontTx/>
                <a:buNone/>
              </a:pPr>
              <a:r>
                <a:rPr lang="en-US" altLang="en-US" sz="1600" b="1" dirty="0">
                  <a:latin typeface="Arial Narrow" panose="020B0606020202030204" pitchFamily="34" charset="0"/>
                  <a:ea typeface="맑은 고딕" panose="020B0503020000020004" pitchFamily="34" charset="-127"/>
                </a:rPr>
                <a:t>Face Recognition</a:t>
              </a:r>
            </a:p>
            <a:p>
              <a:pPr algn="ctr" eaLnBrk="1" hangingPunct="1">
                <a:buClrTx/>
                <a:buFontTx/>
                <a:buNone/>
              </a:pPr>
              <a:r>
                <a:rPr lang="en-US" altLang="en-US" sz="1600" b="1" dirty="0">
                  <a:latin typeface="Arial Narrow" panose="020B0606020202030204" pitchFamily="34" charset="0"/>
                  <a:ea typeface="맑은 고딕" panose="020B0503020000020004" pitchFamily="34" charset="-127"/>
                </a:rPr>
                <a:t>(</a:t>
              </a:r>
              <a:r>
                <a:rPr lang="en-US" altLang="en-US" sz="1600" b="1" dirty="0" err="1">
                  <a:latin typeface="Arial Narrow" panose="020B0606020202030204" pitchFamily="34" charset="0"/>
                  <a:ea typeface="맑은 고딕" panose="020B0503020000020004" pitchFamily="34" charset="-127"/>
                </a:rPr>
                <a:t>OpenFace</a:t>
              </a:r>
              <a:r>
                <a:rPr lang="en-US" altLang="en-US" sz="1600" b="1" dirty="0">
                  <a:latin typeface="Arial Narrow" panose="020B0606020202030204" pitchFamily="34" charset="0"/>
                  <a:ea typeface="맑은 고딕" panose="020B0503020000020004" pitchFamily="34" charset="-127"/>
                </a:rPr>
                <a:t>)</a:t>
              </a:r>
            </a:p>
          </p:txBody>
        </p:sp>
      </p:grpSp>
      <p:grpSp>
        <p:nvGrpSpPr>
          <p:cNvPr id="30" name="Group 29"/>
          <p:cNvGrpSpPr/>
          <p:nvPr/>
        </p:nvGrpSpPr>
        <p:grpSpPr>
          <a:xfrm>
            <a:off x="4908550" y="2253346"/>
            <a:ext cx="1633538" cy="638753"/>
            <a:chOff x="4908550" y="2253346"/>
            <a:chExt cx="1633538" cy="638753"/>
          </a:xfrm>
        </p:grpSpPr>
        <p:grpSp>
          <p:nvGrpSpPr>
            <p:cNvPr id="26" name="Group 25"/>
            <p:cNvGrpSpPr/>
            <p:nvPr/>
          </p:nvGrpSpPr>
          <p:grpSpPr>
            <a:xfrm>
              <a:off x="4981574" y="2253346"/>
              <a:ext cx="1370015" cy="388861"/>
              <a:chOff x="4981574" y="2253346"/>
              <a:chExt cx="1370015" cy="388861"/>
            </a:xfrm>
          </p:grpSpPr>
          <p:sp>
            <p:nvSpPr>
              <p:cNvPr id="34" name="Rectangle 29"/>
              <p:cNvSpPr>
                <a:spLocks noChangeArrowheads="1"/>
              </p:cNvSpPr>
              <p:nvPr/>
            </p:nvSpPr>
            <p:spPr bwMode="auto">
              <a:xfrm>
                <a:off x="5894389" y="2254857"/>
                <a:ext cx="457200" cy="387350"/>
              </a:xfrm>
              <a:prstGeom prst="rect">
                <a:avLst/>
              </a:prstGeom>
              <a:noFill/>
              <a:ln w="792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 name="Rectangle 33"/>
              <p:cNvSpPr>
                <a:spLocks noChangeArrowheads="1"/>
              </p:cNvSpPr>
              <p:nvPr/>
            </p:nvSpPr>
            <p:spPr bwMode="auto">
              <a:xfrm>
                <a:off x="5427664" y="2254857"/>
                <a:ext cx="457200" cy="387350"/>
              </a:xfrm>
              <a:prstGeom prst="rect">
                <a:avLst/>
              </a:prstGeom>
              <a:noFill/>
              <a:ln w="792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2" name="Rectangle 37"/>
              <p:cNvSpPr>
                <a:spLocks noChangeArrowheads="1"/>
              </p:cNvSpPr>
              <p:nvPr/>
            </p:nvSpPr>
            <p:spPr bwMode="auto">
              <a:xfrm>
                <a:off x="4981574" y="2253346"/>
                <a:ext cx="457200" cy="387350"/>
              </a:xfrm>
              <a:prstGeom prst="rect">
                <a:avLst/>
              </a:prstGeom>
              <a:noFill/>
              <a:ln w="792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7" name="Rectangle 42"/>
            <p:cNvSpPr>
              <a:spLocks noChangeArrowheads="1"/>
            </p:cNvSpPr>
            <p:nvPr/>
          </p:nvSpPr>
          <p:spPr bwMode="auto">
            <a:xfrm>
              <a:off x="4908550" y="2647624"/>
              <a:ext cx="16335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buClrTx/>
                <a:buFontTx/>
                <a:buNone/>
              </a:pPr>
              <a:r>
                <a:rPr lang="en-US" altLang="en-US" sz="1600" b="1" dirty="0">
                  <a:latin typeface="Arial Narrow" panose="020B0606020202030204" pitchFamily="34" charset="0"/>
                  <a:cs typeface="Times New Roman" panose="02020603050405020304" pitchFamily="18" charset="0"/>
                </a:rPr>
                <a:t>Frame</a:t>
              </a:r>
              <a:r>
                <a:rPr lang="en-US" altLang="en-US" sz="1300" dirty="0"/>
                <a:t> </a:t>
              </a:r>
              <a:r>
                <a:rPr lang="en-US" altLang="en-US" sz="1600" b="1" dirty="0">
                  <a:latin typeface="Arial Narrow" panose="020B0606020202030204" pitchFamily="34" charset="0"/>
                  <a:cs typeface="Times New Roman" panose="02020603050405020304" pitchFamily="18" charset="0"/>
                </a:rPr>
                <a:t>Revisit Buffer</a:t>
              </a:r>
            </a:p>
          </p:txBody>
        </p:sp>
      </p:grpSp>
      <p:grpSp>
        <p:nvGrpSpPr>
          <p:cNvPr id="57" name="Group 56"/>
          <p:cNvGrpSpPr/>
          <p:nvPr/>
        </p:nvGrpSpPr>
        <p:grpSpPr>
          <a:xfrm>
            <a:off x="6354763" y="1261738"/>
            <a:ext cx="2882899" cy="2855913"/>
            <a:chOff x="6354763" y="1261738"/>
            <a:chExt cx="2882899" cy="2855913"/>
          </a:xfrm>
        </p:grpSpPr>
        <p:grpSp>
          <p:nvGrpSpPr>
            <p:cNvPr id="9" name="Group 4"/>
            <p:cNvGrpSpPr>
              <a:grpSpLocks/>
            </p:cNvGrpSpPr>
            <p:nvPr/>
          </p:nvGrpSpPr>
          <p:grpSpPr bwMode="auto">
            <a:xfrm>
              <a:off x="6754812" y="1261738"/>
              <a:ext cx="2482850" cy="2855913"/>
              <a:chOff x="4255" y="401"/>
              <a:chExt cx="1564" cy="1799"/>
            </a:xfrm>
          </p:grpSpPr>
          <p:sp>
            <p:nvSpPr>
              <p:cNvPr id="10" name="Rectangle 5"/>
              <p:cNvSpPr>
                <a:spLocks noChangeArrowheads="1"/>
              </p:cNvSpPr>
              <p:nvPr/>
            </p:nvSpPr>
            <p:spPr bwMode="auto">
              <a:xfrm>
                <a:off x="4305" y="904"/>
                <a:ext cx="924" cy="553"/>
              </a:xfrm>
              <a:prstGeom prst="rect">
                <a:avLst/>
              </a:prstGeom>
              <a:solidFill>
                <a:srgbClr val="FFFF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eaLnBrk="1" hangingPunct="1">
                  <a:buClrTx/>
                  <a:buFontTx/>
                  <a:buNone/>
                </a:pPr>
                <a:r>
                  <a:rPr lang="en-US" altLang="en-US" sz="1600" b="1">
                    <a:latin typeface="Arial Narrow" panose="020B0606020202030204" pitchFamily="34" charset="0"/>
                    <a:ea typeface="맑은 고딕" panose="020B0503020000020004" pitchFamily="34" charset="-127"/>
                  </a:rPr>
                  <a:t>Denature Region of Interests</a:t>
                </a:r>
              </a:p>
            </p:txBody>
          </p:sp>
          <p:sp>
            <p:nvSpPr>
              <p:cNvPr id="11" name="Line 6"/>
              <p:cNvSpPr>
                <a:spLocks noChangeShapeType="1"/>
              </p:cNvSpPr>
              <p:nvPr/>
            </p:nvSpPr>
            <p:spPr bwMode="auto">
              <a:xfrm>
                <a:off x="5002" y="537"/>
                <a:ext cx="65" cy="359"/>
              </a:xfrm>
              <a:prstGeom prst="line">
                <a:avLst/>
              </a:prstGeom>
              <a:noFill/>
              <a:ln w="25560" cap="sq">
                <a:solidFill>
                  <a:srgbClr val="007F19"/>
                </a:solidFill>
                <a:miter lim="800000"/>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Text Box 7"/>
              <p:cNvSpPr txBox="1">
                <a:spLocks noChangeArrowheads="1"/>
              </p:cNvSpPr>
              <p:nvPr/>
            </p:nvSpPr>
            <p:spPr bwMode="auto">
              <a:xfrm>
                <a:off x="4255" y="401"/>
                <a:ext cx="891"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a:buClrTx/>
                  <a:buFontTx/>
                  <a:buNone/>
                </a:pPr>
                <a:r>
                  <a:rPr lang="en-US" altLang="en-US" sz="1600" b="1" dirty="0">
                    <a:solidFill>
                      <a:srgbClr val="007F19"/>
                    </a:solidFill>
                    <a:latin typeface="Arial Narrow" panose="020B0606020202030204" pitchFamily="34" charset="0"/>
                  </a:rPr>
                  <a:t>Denaturing Policy</a:t>
                </a:r>
              </a:p>
            </p:txBody>
          </p:sp>
          <p:sp>
            <p:nvSpPr>
              <p:cNvPr id="13" name="Line 8"/>
              <p:cNvSpPr>
                <a:spLocks noChangeShapeType="1"/>
              </p:cNvSpPr>
              <p:nvPr/>
            </p:nvSpPr>
            <p:spPr bwMode="auto">
              <a:xfrm>
                <a:off x="5235" y="1348"/>
                <a:ext cx="246" cy="0"/>
              </a:xfrm>
              <a:prstGeom prst="line">
                <a:avLst/>
              </a:prstGeom>
              <a:noFill/>
              <a:ln w="101520" cap="sq">
                <a:solidFill>
                  <a:srgbClr val="0099FF"/>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AutoShape 9"/>
              <p:cNvSpPr>
                <a:spLocks noChangeArrowheads="1"/>
              </p:cNvSpPr>
              <p:nvPr/>
            </p:nvSpPr>
            <p:spPr bwMode="auto">
              <a:xfrm>
                <a:off x="4748" y="1747"/>
                <a:ext cx="627" cy="453"/>
              </a:xfrm>
              <a:prstGeom prst="can">
                <a:avLst>
                  <a:gd name="adj" fmla="val 25000"/>
                </a:avLst>
              </a:prstGeom>
              <a:solidFill>
                <a:srgbClr val="6666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a:lnSpc>
                    <a:spcPct val="80000"/>
                  </a:lnSpc>
                  <a:buClrTx/>
                  <a:buFontTx/>
                  <a:buNone/>
                </a:pPr>
                <a:r>
                  <a:rPr lang="en-US" altLang="en-US" sz="1200" b="1" dirty="0">
                    <a:solidFill>
                      <a:srgbClr val="FFFFFF"/>
                    </a:solidFill>
                    <a:latin typeface="Arial Narrow" panose="020B0606020202030204" pitchFamily="34" charset="0"/>
                  </a:rPr>
                  <a:t>Encrypted</a:t>
                </a:r>
                <a:br>
                  <a:rPr lang="en-US" altLang="en-US" sz="1200" b="1" dirty="0">
                    <a:solidFill>
                      <a:srgbClr val="FFFFFF"/>
                    </a:solidFill>
                    <a:latin typeface="Arial Narrow" panose="020B0606020202030204" pitchFamily="34" charset="0"/>
                  </a:rPr>
                </a:br>
                <a:r>
                  <a:rPr lang="en-US" altLang="en-US" sz="1200" b="1" dirty="0">
                    <a:solidFill>
                      <a:srgbClr val="FFFFFF"/>
                    </a:solidFill>
                    <a:latin typeface="Arial Narrow" panose="020B0606020202030204" pitchFamily="34" charset="0"/>
                  </a:rPr>
                  <a:t>originals of</a:t>
                </a:r>
                <a:br>
                  <a:rPr lang="en-US" altLang="en-US" sz="1200" b="1" dirty="0">
                    <a:solidFill>
                      <a:srgbClr val="FFFFFF"/>
                    </a:solidFill>
                    <a:latin typeface="Arial Narrow" panose="020B0606020202030204" pitchFamily="34" charset="0"/>
                  </a:rPr>
                </a:br>
                <a:r>
                  <a:rPr lang="en-US" altLang="en-US" sz="1200" b="1" dirty="0">
                    <a:solidFill>
                      <a:srgbClr val="FFFFFF"/>
                    </a:solidFill>
                    <a:latin typeface="Arial Narrow" panose="020B0606020202030204" pitchFamily="34" charset="0"/>
                  </a:rPr>
                  <a:t>obscured bits</a:t>
                </a:r>
              </a:p>
            </p:txBody>
          </p:sp>
          <p:sp>
            <p:nvSpPr>
              <p:cNvPr id="15" name="AutoShape 10"/>
              <p:cNvSpPr>
                <a:spLocks noChangeArrowheads="1"/>
              </p:cNvSpPr>
              <p:nvPr/>
            </p:nvSpPr>
            <p:spPr bwMode="auto">
              <a:xfrm>
                <a:off x="5002" y="1465"/>
                <a:ext cx="144" cy="272"/>
              </a:xfrm>
              <a:prstGeom prst="downArrow">
                <a:avLst>
                  <a:gd name="adj1" fmla="val 50000"/>
                  <a:gd name="adj2" fmla="val 47222"/>
                </a:avLst>
              </a:prstGeom>
              <a:solidFill>
                <a:srgbClr val="666666"/>
              </a:solidFill>
              <a:ln w="12600" cap="sq">
                <a:solidFill>
                  <a:srgbClr val="6666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 name="Text Box 11"/>
              <p:cNvSpPr txBox="1">
                <a:spLocks noChangeArrowheads="1"/>
              </p:cNvSpPr>
              <p:nvPr/>
            </p:nvSpPr>
            <p:spPr bwMode="auto">
              <a:xfrm>
                <a:off x="5296" y="763"/>
                <a:ext cx="523"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buClrTx/>
                  <a:buFontTx/>
                  <a:buNone/>
                </a:pPr>
                <a:r>
                  <a:rPr lang="en-US" altLang="en-US" b="1">
                    <a:latin typeface="Arial Narrow" panose="020B0606020202030204" pitchFamily="34" charset="0"/>
                    <a:ea typeface="맑은 고딕" panose="020B0503020000020004" pitchFamily="34" charset="-127"/>
                  </a:rPr>
                  <a:t>To </a:t>
                </a:r>
              </a:p>
              <a:p>
                <a:pPr>
                  <a:buClrTx/>
                  <a:buFontTx/>
                  <a:buNone/>
                </a:pPr>
                <a:r>
                  <a:rPr lang="en-US" altLang="en-US" b="1">
                    <a:latin typeface="Arial Narrow" panose="020B0606020202030204" pitchFamily="34" charset="0"/>
                    <a:ea typeface="맑은 고딕" panose="020B0503020000020004" pitchFamily="34" charset="-127"/>
                  </a:rPr>
                  <a:t>Analytics</a:t>
                </a:r>
              </a:p>
              <a:p>
                <a:pPr>
                  <a:buClrTx/>
                  <a:buFontTx/>
                  <a:buNone/>
                </a:pPr>
                <a:r>
                  <a:rPr lang="en-US" altLang="en-US" b="1">
                    <a:latin typeface="Arial Narrow" panose="020B0606020202030204" pitchFamily="34" charset="0"/>
                    <a:ea typeface="맑은 고딕" panose="020B0503020000020004" pitchFamily="34" charset="-127"/>
                  </a:rPr>
                  <a:t> VMs</a:t>
                </a:r>
              </a:p>
            </p:txBody>
          </p:sp>
        </p:grpSp>
        <p:sp>
          <p:nvSpPr>
            <p:cNvPr id="48" name="AutoShape 43"/>
            <p:cNvSpPr>
              <a:spLocks noChangeArrowheads="1"/>
            </p:cNvSpPr>
            <p:nvPr/>
          </p:nvSpPr>
          <p:spPr bwMode="auto">
            <a:xfrm>
              <a:off x="6354763" y="2304724"/>
              <a:ext cx="476250" cy="265113"/>
            </a:xfrm>
            <a:prstGeom prst="rightArrow">
              <a:avLst>
                <a:gd name="adj1" fmla="val 46241"/>
                <a:gd name="adj2" fmla="val 63731"/>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62" name="Group 161"/>
          <p:cNvGrpSpPr/>
          <p:nvPr/>
        </p:nvGrpSpPr>
        <p:grpSpPr>
          <a:xfrm>
            <a:off x="4032250" y="1442712"/>
            <a:ext cx="2001838" cy="801687"/>
            <a:chOff x="4032250" y="1442712"/>
            <a:chExt cx="2001838" cy="801687"/>
          </a:xfrm>
        </p:grpSpPr>
        <p:cxnSp>
          <p:nvCxnSpPr>
            <p:cNvPr id="49" name="AutoShape 44"/>
            <p:cNvCxnSpPr>
              <a:cxnSpLocks noChangeShapeType="1"/>
            </p:cNvCxnSpPr>
            <p:nvPr/>
          </p:nvCxnSpPr>
          <p:spPr bwMode="auto">
            <a:xfrm rot="16200000" flipV="1">
              <a:off x="4893469" y="1103780"/>
              <a:ext cx="279400" cy="2001838"/>
            </a:xfrm>
            <a:prstGeom prst="bentConnector3">
              <a:avLst>
                <a:gd name="adj1" fmla="val 196875"/>
              </a:avLst>
            </a:prstGeom>
            <a:noFill/>
            <a:ln w="50760" cap="sq">
              <a:solidFill>
                <a:srgbClr val="2F5597"/>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Text Box 45"/>
            <p:cNvSpPr txBox="1">
              <a:spLocks noChangeArrowheads="1"/>
            </p:cNvSpPr>
            <p:nvPr/>
          </p:nvSpPr>
          <p:spPr bwMode="auto">
            <a:xfrm>
              <a:off x="4464050" y="1442712"/>
              <a:ext cx="125095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a:lnSpc>
                  <a:spcPct val="90000"/>
                </a:lnSpc>
                <a:buClrTx/>
                <a:buFontTx/>
                <a:buNone/>
              </a:pPr>
              <a:r>
                <a:rPr lang="en-US" altLang="en-US" sz="1600" b="1">
                  <a:solidFill>
                    <a:srgbClr val="2F5597"/>
                  </a:solidFill>
                  <a:latin typeface="Arial Narrow" panose="020B0606020202030204" pitchFamily="34" charset="0"/>
                </a:rPr>
                <a:t>Revalidation</a:t>
              </a:r>
            </a:p>
          </p:txBody>
        </p:sp>
      </p:grpSp>
      <p:pic>
        <p:nvPicPr>
          <p:cNvPr id="51" name="Picture 50" descr="A bunch of oranges&#10;&#10;Description generated with high confidence"/>
          <p:cNvPicPr>
            <a:picLocks noChangeAspect="1"/>
          </p:cNvPicPr>
          <p:nvPr/>
        </p:nvPicPr>
        <p:blipFill>
          <a:blip r:embed="rId3"/>
          <a:stretch>
            <a:fillRect/>
          </a:stretch>
        </p:blipFill>
        <p:spPr>
          <a:xfrm>
            <a:off x="203609" y="1603762"/>
            <a:ext cx="535487" cy="412523"/>
          </a:xfrm>
          <a:prstGeom prst="rect">
            <a:avLst/>
          </a:prstGeom>
        </p:spPr>
      </p:pic>
      <p:grpSp>
        <p:nvGrpSpPr>
          <p:cNvPr id="3" name="Group 2"/>
          <p:cNvGrpSpPr/>
          <p:nvPr/>
        </p:nvGrpSpPr>
        <p:grpSpPr>
          <a:xfrm>
            <a:off x="8407400" y="2854641"/>
            <a:ext cx="581108" cy="447668"/>
            <a:chOff x="6335713" y="4165202"/>
            <a:chExt cx="581108" cy="447668"/>
          </a:xfrm>
        </p:grpSpPr>
        <p:pic>
          <p:nvPicPr>
            <p:cNvPr id="53" name="Picture 52" descr="A bunch of oranges&#10;&#10;Description generated with high confidence"/>
            <p:cNvPicPr>
              <a:picLocks noChangeAspect="1"/>
            </p:cNvPicPr>
            <p:nvPr/>
          </p:nvPicPr>
          <p:blipFill>
            <a:blip r:embed="rId3"/>
            <a:stretch>
              <a:fillRect/>
            </a:stretch>
          </p:blipFill>
          <p:spPr>
            <a:xfrm>
              <a:off x="6335713" y="4165202"/>
              <a:ext cx="581108" cy="447668"/>
            </a:xfrm>
            <a:prstGeom prst="rect">
              <a:avLst/>
            </a:prstGeom>
          </p:spPr>
        </p:pic>
        <p:sp>
          <p:nvSpPr>
            <p:cNvPr id="54" name="Rectangle 53"/>
            <p:cNvSpPr/>
            <p:nvPr/>
          </p:nvSpPr>
          <p:spPr>
            <a:xfrm>
              <a:off x="6645966" y="4320209"/>
              <a:ext cx="108840" cy="12948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2320925" y="2868287"/>
            <a:ext cx="2441437" cy="1096962"/>
            <a:chOff x="2320925" y="2868287"/>
            <a:chExt cx="2441437" cy="1096962"/>
          </a:xfrm>
        </p:grpSpPr>
        <p:sp>
          <p:nvSpPr>
            <p:cNvPr id="7" name="AutoShape 2"/>
            <p:cNvSpPr>
              <a:spLocks noChangeArrowheads="1"/>
            </p:cNvSpPr>
            <p:nvPr/>
          </p:nvSpPr>
          <p:spPr bwMode="auto">
            <a:xfrm rot="16200000">
              <a:off x="2694782" y="3294530"/>
              <a:ext cx="1096962" cy="244475"/>
            </a:xfrm>
            <a:prstGeom prst="rightArrow">
              <a:avLst>
                <a:gd name="adj1" fmla="val 46241"/>
                <a:gd name="adj2" fmla="val 63421"/>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Text Box 15"/>
            <p:cNvSpPr txBox="1">
              <a:spLocks noChangeArrowheads="1"/>
            </p:cNvSpPr>
            <p:nvPr/>
          </p:nvSpPr>
          <p:spPr bwMode="auto">
            <a:xfrm>
              <a:off x="2320925" y="3069899"/>
              <a:ext cx="82550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a:lnSpc>
                  <a:spcPct val="90000"/>
                </a:lnSpc>
                <a:buClrTx/>
                <a:buFontTx/>
                <a:buNone/>
              </a:pPr>
              <a:r>
                <a:rPr lang="en-US" altLang="en-US" sz="1600" b="1" dirty="0">
                  <a:solidFill>
                    <a:srgbClr val="003399"/>
                  </a:solidFill>
                  <a:latin typeface="Arial Narrow" panose="020B0606020202030204" pitchFamily="34" charset="0"/>
                </a:rPr>
                <a:t>Bounding </a:t>
              </a:r>
            </a:p>
            <a:p>
              <a:pPr algn="ctr">
                <a:lnSpc>
                  <a:spcPct val="90000"/>
                </a:lnSpc>
                <a:buClrTx/>
                <a:buFontTx/>
                <a:buNone/>
              </a:pPr>
              <a:r>
                <a:rPr lang="en-US" altLang="en-US" sz="1600" b="1" dirty="0">
                  <a:solidFill>
                    <a:srgbClr val="003399"/>
                  </a:solidFill>
                  <a:latin typeface="Arial Narrow" panose="020B0606020202030204" pitchFamily="34" charset="0"/>
                </a:rPr>
                <a:t>Boxes </a:t>
              </a:r>
            </a:p>
            <a:p>
              <a:pPr algn="ctr">
                <a:lnSpc>
                  <a:spcPct val="90000"/>
                </a:lnSpc>
                <a:buClrTx/>
                <a:buFontTx/>
                <a:buNone/>
              </a:pPr>
              <a:r>
                <a:rPr lang="en-US" altLang="en-US" sz="1600" b="1" dirty="0">
                  <a:solidFill>
                    <a:srgbClr val="003399"/>
                  </a:solidFill>
                  <a:latin typeface="Arial Narrow" panose="020B0606020202030204" pitchFamily="34" charset="0"/>
                </a:rPr>
                <a:t>of Faces</a:t>
              </a:r>
            </a:p>
          </p:txBody>
        </p:sp>
        <p:sp>
          <p:nvSpPr>
            <p:cNvPr id="4" name="TextBox 3"/>
            <p:cNvSpPr txBox="1"/>
            <p:nvPr/>
          </p:nvSpPr>
          <p:spPr>
            <a:xfrm>
              <a:off x="3243263" y="3053607"/>
              <a:ext cx="1519099" cy="830997"/>
            </a:xfrm>
            <a:prstGeom prst="rect">
              <a:avLst/>
            </a:prstGeom>
            <a:noFill/>
          </p:spPr>
          <p:txBody>
            <a:bodyPr wrap="square" rtlCol="0">
              <a:spAutoFit/>
            </a:bodyPr>
            <a:lstStyle/>
            <a:p>
              <a:r>
                <a:rPr lang="en-US" sz="1200" dirty="0"/>
                <a:t>(10, 15, </a:t>
              </a:r>
            </a:p>
            <a:p>
              <a:r>
                <a:rPr lang="en-US" sz="1200" dirty="0"/>
                <a:t>88, 95)</a:t>
              </a:r>
            </a:p>
            <a:p>
              <a:r>
                <a:rPr lang="en-US" sz="1200" dirty="0"/>
                <a:t>(20, 28, </a:t>
              </a:r>
            </a:p>
            <a:p>
              <a:r>
                <a:rPr lang="en-US" sz="1200" dirty="0"/>
                <a:t>87, 92)</a:t>
              </a:r>
            </a:p>
          </p:txBody>
        </p:sp>
      </p:grpSp>
      <p:grpSp>
        <p:nvGrpSpPr>
          <p:cNvPr id="160" name="Group 159"/>
          <p:cNvGrpSpPr/>
          <p:nvPr/>
        </p:nvGrpSpPr>
        <p:grpSpPr>
          <a:xfrm>
            <a:off x="3989388" y="2873049"/>
            <a:ext cx="2151201" cy="1120775"/>
            <a:chOff x="3989388" y="2873049"/>
            <a:chExt cx="2151201" cy="1120775"/>
          </a:xfrm>
        </p:grpSpPr>
        <p:sp>
          <p:nvSpPr>
            <p:cNvPr id="28" name="Text Box 23"/>
            <p:cNvSpPr txBox="1">
              <a:spLocks noChangeArrowheads="1"/>
            </p:cNvSpPr>
            <p:nvPr/>
          </p:nvSpPr>
          <p:spPr bwMode="auto">
            <a:xfrm>
              <a:off x="4256088" y="3192137"/>
              <a:ext cx="1133475"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roid Sans Fallback" charset="0"/>
                </a:defRPr>
              </a:lvl9pPr>
            </a:lstStyle>
            <a:p>
              <a:pPr algn="ctr">
                <a:lnSpc>
                  <a:spcPct val="90000"/>
                </a:lnSpc>
                <a:buClrTx/>
                <a:buFontTx/>
                <a:buNone/>
              </a:pPr>
              <a:r>
                <a:rPr lang="en-US" altLang="en-US" sz="1600" b="1" dirty="0">
                  <a:solidFill>
                    <a:srgbClr val="003399"/>
                  </a:solidFill>
                  <a:latin typeface="Arial Narrow" panose="020B0606020202030204" pitchFamily="34" charset="0"/>
                </a:rPr>
                <a:t>Bounding </a:t>
              </a:r>
            </a:p>
            <a:p>
              <a:pPr algn="ctr">
                <a:lnSpc>
                  <a:spcPct val="90000"/>
                </a:lnSpc>
                <a:buClrTx/>
                <a:buFontTx/>
                <a:buNone/>
              </a:pPr>
              <a:r>
                <a:rPr lang="en-US" altLang="en-US" sz="1600" b="1" dirty="0">
                  <a:solidFill>
                    <a:srgbClr val="003399"/>
                  </a:solidFill>
                  <a:latin typeface="Arial Narrow" panose="020B0606020202030204" pitchFamily="34" charset="0"/>
                </a:rPr>
                <a:t>Boxes </a:t>
              </a:r>
            </a:p>
            <a:p>
              <a:pPr algn="ctr">
                <a:lnSpc>
                  <a:spcPct val="90000"/>
                </a:lnSpc>
                <a:buClrTx/>
                <a:buFontTx/>
                <a:buNone/>
              </a:pPr>
              <a:r>
                <a:rPr lang="en-US" altLang="en-US" sz="1600" b="1" dirty="0">
                  <a:solidFill>
                    <a:srgbClr val="003399"/>
                  </a:solidFill>
                  <a:latin typeface="Arial Narrow" panose="020B0606020202030204" pitchFamily="34" charset="0"/>
                </a:rPr>
                <a:t>With Identities</a:t>
              </a:r>
            </a:p>
          </p:txBody>
        </p:sp>
        <p:sp>
          <p:nvSpPr>
            <p:cNvPr id="29" name="AutoShape 24"/>
            <p:cNvSpPr>
              <a:spLocks noChangeArrowheads="1"/>
            </p:cNvSpPr>
            <p:nvPr/>
          </p:nvSpPr>
          <p:spPr bwMode="auto">
            <a:xfrm rot="16200000">
              <a:off x="3559175" y="3303262"/>
              <a:ext cx="1120775" cy="260350"/>
            </a:xfrm>
            <a:prstGeom prst="rightArrow">
              <a:avLst>
                <a:gd name="adj1" fmla="val 46241"/>
                <a:gd name="adj2" fmla="val 63636"/>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 name="TextBox 54"/>
            <p:cNvSpPr txBox="1"/>
            <p:nvPr/>
          </p:nvSpPr>
          <p:spPr>
            <a:xfrm>
              <a:off x="5304942" y="3227062"/>
              <a:ext cx="835647" cy="492443"/>
            </a:xfrm>
            <a:prstGeom prst="rect">
              <a:avLst/>
            </a:prstGeom>
            <a:noFill/>
          </p:spPr>
          <p:txBody>
            <a:bodyPr wrap="square" rtlCol="0">
              <a:spAutoFit/>
            </a:bodyPr>
            <a:lstStyle/>
            <a:p>
              <a:r>
                <a:rPr lang="en-US" sz="1300" dirty="0"/>
                <a:t>“Jason”</a:t>
              </a:r>
            </a:p>
            <a:p>
              <a:r>
                <a:rPr lang="en-US" sz="1300" dirty="0"/>
                <a:t>“Jerry”</a:t>
              </a:r>
            </a:p>
          </p:txBody>
        </p:sp>
      </p:grpSp>
      <p:pic>
        <p:nvPicPr>
          <p:cNvPr id="60" name="Picture 59"/>
          <p:cNvPicPr>
            <a:picLocks noChangeAspect="1"/>
          </p:cNvPicPr>
          <p:nvPr/>
        </p:nvPicPr>
        <p:blipFill>
          <a:blip r:embed="rId4"/>
          <a:stretch>
            <a:fillRect/>
          </a:stretch>
        </p:blipFill>
        <p:spPr>
          <a:xfrm>
            <a:off x="202602" y="1601721"/>
            <a:ext cx="536494" cy="414564"/>
          </a:xfrm>
          <a:prstGeom prst="rect">
            <a:avLst/>
          </a:prstGeom>
        </p:spPr>
      </p:pic>
      <p:pic>
        <p:nvPicPr>
          <p:cNvPr id="68" name="Picture 67" descr="A bunch of oranges&#10;&#10;Description generated with high confidence"/>
          <p:cNvPicPr>
            <a:picLocks noChangeAspect="1"/>
          </p:cNvPicPr>
          <p:nvPr/>
        </p:nvPicPr>
        <p:blipFill>
          <a:blip r:embed="rId3"/>
          <a:stretch>
            <a:fillRect/>
          </a:stretch>
        </p:blipFill>
        <p:spPr>
          <a:xfrm>
            <a:off x="217469" y="1608386"/>
            <a:ext cx="535487" cy="412523"/>
          </a:xfrm>
          <a:prstGeom prst="rect">
            <a:avLst/>
          </a:prstGeom>
        </p:spPr>
      </p:pic>
      <p:pic>
        <p:nvPicPr>
          <p:cNvPr id="71" name="Picture 70" descr="A bunch of oranges&#10;&#10;Description generated with high confidence"/>
          <p:cNvPicPr>
            <a:picLocks noChangeAspect="1"/>
          </p:cNvPicPr>
          <p:nvPr/>
        </p:nvPicPr>
        <p:blipFill>
          <a:blip r:embed="rId3"/>
          <a:stretch>
            <a:fillRect/>
          </a:stretch>
        </p:blipFill>
        <p:spPr>
          <a:xfrm>
            <a:off x="222093" y="1613010"/>
            <a:ext cx="535487" cy="4125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63" presetClass="path" presetSubtype="0" accel="50000" decel="50000" fill="hold" nodeType="withEffect">
                                  <p:stCondLst>
                                    <p:cond delay="0"/>
                                  </p:stCondLst>
                                  <p:childTnLst>
                                    <p:animMotion origin="layout" path="M -2.5E-6 -1.85185E-6 L 0.14202 -0.00154 " pathEditMode="relative" rAng="0" ptsTypes="AA">
                                      <p:cBhvr>
                                        <p:cTn id="14" dur="2000" fill="hold"/>
                                        <p:tgtEl>
                                          <p:spTgt spid="51"/>
                                        </p:tgtEl>
                                        <p:attrNameLst>
                                          <p:attrName>ppt_x</p:attrName>
                                          <p:attrName>ppt_y</p:attrName>
                                        </p:attrNameLst>
                                      </p:cBhvr>
                                      <p:rCtr x="7101" y="-9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0.14202 -0.00154 L 0.36632 -0.00154 " pathEditMode="relative" rAng="0" ptsTypes="AA">
                                      <p:cBhvr>
                                        <p:cTn id="20" dur="2000" fill="hold"/>
                                        <p:tgtEl>
                                          <p:spTgt spid="51"/>
                                        </p:tgtEl>
                                        <p:attrNameLst>
                                          <p:attrName>ppt_x</p:attrName>
                                          <p:attrName>ppt_y</p:attrName>
                                        </p:attrNameLst>
                                      </p:cBhvr>
                                      <p:rCtr x="11215" y="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63" presetClass="path" presetSubtype="0" accel="50000" decel="50000" fill="hold" nodeType="withEffect">
                                  <p:stCondLst>
                                    <p:cond delay="0"/>
                                  </p:stCondLst>
                                  <p:childTnLst>
                                    <p:animMotion origin="layout" path="M 0.36632 -0.00154 L 0.52118 0.12284 " pathEditMode="relative" rAng="0" ptsTypes="AA">
                                      <p:cBhvr>
                                        <p:cTn id="26" dur="2000" fill="hold"/>
                                        <p:tgtEl>
                                          <p:spTgt spid="51"/>
                                        </p:tgtEl>
                                        <p:attrNameLst>
                                          <p:attrName>ppt_x</p:attrName>
                                          <p:attrName>ppt_y</p:attrName>
                                        </p:attrNameLst>
                                      </p:cBhvr>
                                      <p:rCtr x="7743" y="6204"/>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3.20988E-6 L 0.14202 -0.00123 " pathEditMode="relative" rAng="0" ptsTypes="AA">
                                      <p:cBhvr>
                                        <p:cTn id="34" dur="2000" fill="hold"/>
                                        <p:tgtEl>
                                          <p:spTgt spid="60"/>
                                        </p:tgtEl>
                                        <p:attrNameLst>
                                          <p:attrName>ppt_x</p:attrName>
                                          <p:attrName>ppt_y</p:attrName>
                                        </p:attrNameLst>
                                      </p:cBhvr>
                                      <p:rCtr x="7101" y="-6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42" presetClass="path" presetSubtype="0" accel="50000" decel="50000" fill="hold" nodeType="withEffect">
                                  <p:stCondLst>
                                    <p:cond delay="0"/>
                                  </p:stCondLst>
                                  <p:childTnLst>
                                    <p:animMotion origin="layout" path="M 0.14202 -0.00123 L 0.18525 0.56358 " pathEditMode="relative" rAng="0" ptsTypes="AA">
                                      <p:cBhvr>
                                        <p:cTn id="40" dur="2000" fill="hold"/>
                                        <p:tgtEl>
                                          <p:spTgt spid="60"/>
                                        </p:tgtEl>
                                        <p:attrNameLst>
                                          <p:attrName>ppt_x</p:attrName>
                                          <p:attrName>ppt_y</p:attrName>
                                        </p:attrNameLst>
                                      </p:cBhvr>
                                      <p:rCtr x="2153" y="28241"/>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42" presetClass="path" presetSubtype="0" accel="50000" decel="50000" fill="hold" nodeType="withEffect">
                                  <p:stCondLst>
                                    <p:cond delay="0"/>
                                  </p:stCondLst>
                                  <p:childTnLst>
                                    <p:animMotion origin="layout" path="M 0.18525 0.56358 L 0.37691 0.56358 " pathEditMode="relative" rAng="0" ptsTypes="AA">
                                      <p:cBhvr>
                                        <p:cTn id="50" dur="2000" fill="hold"/>
                                        <p:tgtEl>
                                          <p:spTgt spid="60"/>
                                        </p:tgtEl>
                                        <p:attrNameLst>
                                          <p:attrName>ppt_x</p:attrName>
                                          <p:attrName>ppt_y</p:attrName>
                                        </p:attrNameLst>
                                      </p:cBhvr>
                                      <p:rCtr x="9583" y="0"/>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0" presetClass="path" presetSubtype="0" accel="50000" decel="50000" fill="hold" nodeType="clickEffect">
                                  <p:stCondLst>
                                    <p:cond delay="0"/>
                                  </p:stCondLst>
                                  <p:childTnLst>
                                    <p:animMotion origin="layout" path="M 0.37691 0.56358 C 0.40104 0.56358 0.36007 0.5605 0.3842 0.5605 C 0.41632 0.5605 0.39011 0.25556 0.39011 0.15803 C 0.39011 0.08611 0.52118 0.19969 0.52118 0.12809 " pathEditMode="relative" rAng="0" ptsTypes="AAAA">
                                      <p:cBhvr>
                                        <p:cTn id="58" dur="2000" fill="hold"/>
                                        <p:tgtEl>
                                          <p:spTgt spid="60"/>
                                        </p:tgtEl>
                                        <p:attrNameLst>
                                          <p:attrName>ppt_x</p:attrName>
                                          <p:attrName>ppt_y</p:attrName>
                                        </p:attrNameLst>
                                      </p:cBhvr>
                                      <p:rCtr x="7170" y="-21790"/>
                                    </p:animMotion>
                                  </p:childTnLst>
                                </p:cTn>
                              </p:par>
                              <p:par>
                                <p:cTn id="59" presetID="42" presetClass="path" presetSubtype="0" accel="50000" decel="50000" fill="hold" nodeType="withEffect">
                                  <p:stCondLst>
                                    <p:cond delay="0"/>
                                  </p:stCondLst>
                                  <p:childTnLst>
                                    <p:animMotion origin="layout" path="M 0.52118 0.12284 L 0.57222 0.12192 " pathEditMode="relative" rAng="0" ptsTypes="AA">
                                      <p:cBhvr>
                                        <p:cTn id="60" dur="2000" fill="hold"/>
                                        <p:tgtEl>
                                          <p:spTgt spid="51"/>
                                        </p:tgtEl>
                                        <p:attrNameLst>
                                          <p:attrName>ppt_x</p:attrName>
                                          <p:attrName>ppt_y</p:attrName>
                                        </p:attrNameLst>
                                      </p:cBhvr>
                                      <p:rCtr x="2552" y="-62"/>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63" presetClass="path" presetSubtype="0" accel="50000" decel="50000" fill="hold" nodeType="clickEffect">
                                  <p:stCondLst>
                                    <p:cond delay="0"/>
                                  </p:stCondLst>
                                  <p:childTnLst>
                                    <p:animMotion origin="layout" path="M -1.38889E-6 2.22222E-6 L 0.14202 -0.00155 " pathEditMode="relative" rAng="0" ptsTypes="AA">
                                      <p:cBhvr>
                                        <p:cTn id="72" dur="2000" fill="hold"/>
                                        <p:tgtEl>
                                          <p:spTgt spid="68"/>
                                        </p:tgtEl>
                                        <p:attrNameLst>
                                          <p:attrName>ppt_x</p:attrName>
                                          <p:attrName>ppt_y</p:attrName>
                                        </p:attrNameLst>
                                      </p:cBhvr>
                                      <p:rCtr x="7101" y="-93"/>
                                    </p:animMotion>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nodeType="clickEffect">
                                  <p:stCondLst>
                                    <p:cond delay="0"/>
                                  </p:stCondLst>
                                  <p:childTnLst>
                                    <p:animMotion origin="layout" path="M 0.14202 -0.00155 L 0.36632 -0.00155 " pathEditMode="relative" rAng="0" ptsTypes="AA">
                                      <p:cBhvr>
                                        <p:cTn id="76" dur="2000" fill="hold"/>
                                        <p:tgtEl>
                                          <p:spTgt spid="68"/>
                                        </p:tgtEl>
                                        <p:attrNameLst>
                                          <p:attrName>ppt_x</p:attrName>
                                          <p:attrName>ppt_y</p:attrName>
                                        </p:attrNameLst>
                                      </p:cBhvr>
                                      <p:rCtr x="11215" y="0"/>
                                    </p:animMotion>
                                  </p:childTnLst>
                                </p:cTn>
                              </p:par>
                            </p:childTnLst>
                          </p:cTn>
                        </p:par>
                      </p:childTnLst>
                    </p:cTn>
                  </p:par>
                  <p:par>
                    <p:cTn id="77" fill="hold">
                      <p:stCondLst>
                        <p:cond delay="indefinite"/>
                      </p:stCondLst>
                      <p:childTnLst>
                        <p:par>
                          <p:cTn id="78" fill="hold">
                            <p:stCondLst>
                              <p:cond delay="0"/>
                            </p:stCondLst>
                            <p:childTnLst>
                              <p:par>
                                <p:cTn id="79" presetID="63" presetClass="path" presetSubtype="0" accel="50000" decel="50000" fill="hold" nodeType="clickEffect">
                                  <p:stCondLst>
                                    <p:cond delay="0"/>
                                  </p:stCondLst>
                                  <p:childTnLst>
                                    <p:animMotion origin="layout" path="M 0.36632 -0.00155 L 0.52118 0.12284 " pathEditMode="relative" rAng="0" ptsTypes="AA">
                                      <p:cBhvr>
                                        <p:cTn id="80" dur="2000" fill="hold"/>
                                        <p:tgtEl>
                                          <p:spTgt spid="68"/>
                                        </p:tgtEl>
                                        <p:attrNameLst>
                                          <p:attrName>ppt_x</p:attrName>
                                          <p:attrName>ppt_y</p:attrName>
                                        </p:attrNameLst>
                                      </p:cBhvr>
                                      <p:rCtr x="7743" y="6204"/>
                                    </p:animMotion>
                                  </p:childTnLst>
                                </p:cTn>
                              </p:par>
                              <p:par>
                                <p:cTn id="81" presetID="42" presetClass="path" presetSubtype="0" accel="50000" decel="50000" fill="hold" nodeType="withEffect">
                                  <p:stCondLst>
                                    <p:cond delay="0"/>
                                  </p:stCondLst>
                                  <p:childTnLst>
                                    <p:animMotion origin="layout" path="M 0.52118 0.12809 L 0.5724 0.13056 " pathEditMode="relative" rAng="0" ptsTypes="AA">
                                      <p:cBhvr>
                                        <p:cTn id="82" dur="2000" fill="hold"/>
                                        <p:tgtEl>
                                          <p:spTgt spid="60"/>
                                        </p:tgtEl>
                                        <p:attrNameLst>
                                          <p:attrName>ppt_x</p:attrName>
                                          <p:attrName>ppt_y</p:attrName>
                                        </p:attrNameLst>
                                      </p:cBhvr>
                                      <p:rCtr x="2552" y="123"/>
                                    </p:animMotion>
                                  </p:childTnLst>
                                </p:cTn>
                              </p:par>
                              <p:par>
                                <p:cTn id="83" presetID="42" presetClass="path" presetSubtype="0" accel="50000" decel="50000" fill="hold" nodeType="withEffect">
                                  <p:stCondLst>
                                    <p:cond delay="0"/>
                                  </p:stCondLst>
                                  <p:childTnLst>
                                    <p:animMotion origin="layout" path="M 0.57222 0.12192 L 0.62396 0.12192 " pathEditMode="relative" rAng="0" ptsTypes="AA">
                                      <p:cBhvr>
                                        <p:cTn id="84" dur="2000" fill="hold"/>
                                        <p:tgtEl>
                                          <p:spTgt spid="51"/>
                                        </p:tgtEl>
                                        <p:attrNameLst>
                                          <p:attrName>ppt_x</p:attrName>
                                          <p:attrName>ppt_y</p:attrName>
                                        </p:attrNameLst>
                                      </p:cBhvr>
                                      <p:rCtr x="2465" y="0"/>
                                    </p:animMotion>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nodeType="clickEffect">
                                  <p:stCondLst>
                                    <p:cond delay="0"/>
                                  </p:stCondLst>
                                  <p:childTnLst>
                                    <p:animMotion origin="layout" path="M -2.22222E-6 -3.7037E-6 L 0.14202 -0.00154 " pathEditMode="relative" rAng="0" ptsTypes="AA">
                                      <p:cBhvr>
                                        <p:cTn id="92" dur="2000" fill="hold"/>
                                        <p:tgtEl>
                                          <p:spTgt spid="71"/>
                                        </p:tgtEl>
                                        <p:attrNameLst>
                                          <p:attrName>ppt_x</p:attrName>
                                          <p:attrName>ppt_y</p:attrName>
                                        </p:attrNameLst>
                                      </p:cBhvr>
                                      <p:rCtr x="7101" y="-93"/>
                                    </p:animMotion>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nodeType="clickEffect">
                                  <p:stCondLst>
                                    <p:cond delay="0"/>
                                  </p:stCondLst>
                                  <p:childTnLst>
                                    <p:animMotion origin="layout" path="M 0.14202 -0.00154 L 0.36632 -0.00154 " pathEditMode="relative" rAng="0" ptsTypes="AA">
                                      <p:cBhvr>
                                        <p:cTn id="96" dur="2000" fill="hold"/>
                                        <p:tgtEl>
                                          <p:spTgt spid="71"/>
                                        </p:tgtEl>
                                        <p:attrNameLst>
                                          <p:attrName>ppt_x</p:attrName>
                                          <p:attrName>ppt_y</p:attrName>
                                        </p:attrNameLst>
                                      </p:cBhvr>
                                      <p:rCtr x="11215" y="0"/>
                                    </p:animMotion>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nodeType="clickEffect">
                                  <p:stCondLst>
                                    <p:cond delay="0"/>
                                  </p:stCondLst>
                                  <p:childTnLst>
                                    <p:animMotion origin="layout" path="M 0.36632 -0.00154 L 0.52118 0.12284 " pathEditMode="relative" rAng="0" ptsTypes="AA">
                                      <p:cBhvr>
                                        <p:cTn id="100" dur="2000" fill="hold"/>
                                        <p:tgtEl>
                                          <p:spTgt spid="71"/>
                                        </p:tgtEl>
                                        <p:attrNameLst>
                                          <p:attrName>ppt_x</p:attrName>
                                          <p:attrName>ppt_y</p:attrName>
                                        </p:attrNameLst>
                                      </p:cBhvr>
                                      <p:rCtr x="7743" y="6204"/>
                                    </p:animMotion>
                                  </p:childTnLst>
                                </p:cTn>
                              </p:par>
                              <p:par>
                                <p:cTn id="101" presetID="42" presetClass="path" presetSubtype="0" accel="50000" decel="50000" fill="hold" nodeType="withEffect">
                                  <p:stCondLst>
                                    <p:cond delay="0"/>
                                  </p:stCondLst>
                                  <p:childTnLst>
                                    <p:animMotion origin="layout" path="M 0.52118 0.12284 L 0.57222 0.12191 " pathEditMode="relative" rAng="0" ptsTypes="AA">
                                      <p:cBhvr>
                                        <p:cTn id="102" dur="2000" fill="hold"/>
                                        <p:tgtEl>
                                          <p:spTgt spid="68"/>
                                        </p:tgtEl>
                                        <p:attrNameLst>
                                          <p:attrName>ppt_x</p:attrName>
                                          <p:attrName>ppt_y</p:attrName>
                                        </p:attrNameLst>
                                      </p:cBhvr>
                                      <p:rCtr x="2552" y="-62"/>
                                    </p:animMotion>
                                  </p:childTnLst>
                                </p:cTn>
                              </p:par>
                              <p:par>
                                <p:cTn id="103" presetID="42" presetClass="path" presetSubtype="0" accel="50000" decel="50000" fill="hold" nodeType="withEffect">
                                  <p:stCondLst>
                                    <p:cond delay="0"/>
                                  </p:stCondLst>
                                  <p:childTnLst>
                                    <p:animMotion origin="layout" path="M 0.5724 0.13056 L 0.62153 0.12223 " pathEditMode="relative" rAng="0" ptsTypes="AA">
                                      <p:cBhvr>
                                        <p:cTn id="104" dur="2000" fill="hold"/>
                                        <p:tgtEl>
                                          <p:spTgt spid="60"/>
                                        </p:tgtEl>
                                        <p:attrNameLst>
                                          <p:attrName>ppt_x</p:attrName>
                                          <p:attrName>ppt_y</p:attrName>
                                        </p:attrNameLst>
                                      </p:cBhvr>
                                      <p:rCtr x="2448" y="-432"/>
                                    </p:animMotion>
                                  </p:childTnLst>
                                </p:cTn>
                              </p:par>
                              <p:par>
                                <p:cTn id="105" presetID="1" presetClass="entr" presetSubtype="0" fill="hold" nodeType="with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par>
                                <p:cTn id="107" presetID="42" presetClass="path" presetSubtype="0" accel="50000" decel="50000" fill="hold" nodeType="withEffect">
                                  <p:stCondLst>
                                    <p:cond delay="0"/>
                                  </p:stCondLst>
                                  <p:childTnLst>
                                    <p:animMotion origin="layout" path="M 0.62396 0.12192 L 0.77587 0.03272 " pathEditMode="relative" rAng="0" ptsTypes="AA">
                                      <p:cBhvr>
                                        <p:cTn id="108" dur="2000" fill="hold"/>
                                        <p:tgtEl>
                                          <p:spTgt spid="51"/>
                                        </p:tgtEl>
                                        <p:attrNameLst>
                                          <p:attrName>ppt_x</p:attrName>
                                          <p:attrName>ppt_y</p:attrName>
                                        </p:attrNameLst>
                                      </p:cBhvr>
                                      <p:rCtr x="7587" y="-4475"/>
                                    </p:animMotion>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3"/>
                                        </p:tgtEl>
                                        <p:attrNameLst>
                                          <p:attrName>style.visibility</p:attrName>
                                        </p:attrNameLst>
                                      </p:cBhvr>
                                      <p:to>
                                        <p:strVal val="visible"/>
                                      </p:to>
                                    </p:set>
                                  </p:childTnLst>
                                </p:cTn>
                              </p:par>
                              <p:par>
                                <p:cTn id="113" presetID="1" presetClass="exit" presetSubtype="0" fill="hold" nodeType="withEffect">
                                  <p:stCondLst>
                                    <p:cond delay="0"/>
                                  </p:stCondLst>
                                  <p:childTnLst>
                                    <p:set>
                                      <p:cBhvr>
                                        <p:cTn id="114"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Evaluation - Scale with Number of Cameras</a:t>
            </a:r>
          </a:p>
        </p:txBody>
      </p:sp>
      <p:sp>
        <p:nvSpPr>
          <p:cNvPr id="233" name="Shape 23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3" name="Picture 2"/>
          <p:cNvPicPr>
            <a:picLocks noChangeAspect="1"/>
          </p:cNvPicPr>
          <p:nvPr/>
        </p:nvPicPr>
        <p:blipFill>
          <a:blip r:embed="rId3"/>
          <a:stretch>
            <a:fillRect/>
          </a:stretch>
        </p:blipFill>
        <p:spPr>
          <a:xfrm>
            <a:off x="1372596" y="1085377"/>
            <a:ext cx="6149632" cy="3550596"/>
          </a:xfrm>
          <a:prstGeom prst="rect">
            <a:avLst/>
          </a:prstGeom>
        </p:spPr>
      </p:pic>
      <p:sp>
        <p:nvSpPr>
          <p:cNvPr id="4" name="TextBox 3"/>
          <p:cNvSpPr txBox="1"/>
          <p:nvPr/>
        </p:nvSpPr>
        <p:spPr>
          <a:xfrm>
            <a:off x="2247090" y="4707682"/>
            <a:ext cx="5000016" cy="307777"/>
          </a:xfrm>
          <a:prstGeom prst="rect">
            <a:avLst/>
          </a:prstGeom>
          <a:noFill/>
        </p:spPr>
        <p:txBody>
          <a:bodyPr wrap="square" rtlCol="0">
            <a:spAutoFit/>
          </a:bodyPr>
          <a:lstStyle/>
          <a:p>
            <a:r>
              <a:rPr lang="en-US" dirty="0"/>
              <a:t>Multi-stream Frame Rate on 4-core Cloudlet with HD videos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a:solidFill>
                  <a:schemeClr val="bg2">
                    <a:lumMod val="60000"/>
                    <a:lumOff val="40000"/>
                  </a:schemeClr>
                </a:solidFill>
              </a:rPr>
              <a:t>Privacy Mediator Architecture</a:t>
            </a:r>
          </a:p>
          <a:p>
            <a:pPr marL="285750" indent="-285750">
              <a:buFont typeface="Arial" panose="020B0604020202020204" pitchFamily="34" charset="0"/>
              <a:buChar char="•"/>
            </a:pPr>
            <a:r>
              <a:rPr lang="en-US" dirty="0" err="1">
                <a:solidFill>
                  <a:schemeClr val="bg2">
                    <a:lumMod val="60000"/>
                    <a:lumOff val="40000"/>
                  </a:schemeClr>
                </a:solidFill>
              </a:rPr>
              <a:t>OpenFace</a:t>
            </a:r>
            <a:endParaRPr lang="en-US" dirty="0">
              <a:solidFill>
                <a:schemeClr val="bg2">
                  <a:lumMod val="60000"/>
                  <a:lumOff val="40000"/>
                </a:schemeClr>
              </a:solidFill>
            </a:endParaRPr>
          </a:p>
          <a:p>
            <a:pPr marL="285750" indent="-285750">
              <a:buFont typeface="Arial" panose="020B0604020202020204" pitchFamily="34" charset="0"/>
              <a:buChar char="•"/>
            </a:pPr>
            <a:r>
              <a:rPr lang="en-US" dirty="0" err="1">
                <a:solidFill>
                  <a:schemeClr val="bg2">
                    <a:lumMod val="60000"/>
                    <a:lumOff val="40000"/>
                  </a:schemeClr>
                </a:solidFill>
              </a:rPr>
              <a:t>RTFace</a:t>
            </a:r>
            <a:endParaRPr lang="en-US" dirty="0">
              <a:solidFill>
                <a:schemeClr val="bg2">
                  <a:lumMod val="60000"/>
                  <a:lumOff val="40000"/>
                </a:schemeClr>
              </a:solidFill>
            </a:endParaRPr>
          </a:p>
          <a:p>
            <a:pPr marL="285750" indent="-285750">
              <a:buFont typeface="Arial" panose="020B0604020202020204" pitchFamily="34" charset="0"/>
              <a:buChar char="•"/>
            </a:pPr>
            <a:r>
              <a:rPr lang="en-US" dirty="0"/>
              <a:t>Optimizations to Reduce Privacy Leaks</a:t>
            </a:r>
          </a:p>
          <a:p>
            <a:pPr marL="285750" indent="-285750">
              <a:buFont typeface="Arial" panose="020B0604020202020204" pitchFamily="34" charset="0"/>
              <a:buChar char="•"/>
            </a:pPr>
            <a:r>
              <a:rPr lang="en-US" dirty="0"/>
              <a:t>Controlled Reversal of Denaturing</a:t>
            </a:r>
          </a:p>
          <a:p>
            <a:pPr marL="285750" indent="-285750">
              <a:buFont typeface="Arial" panose="020B0604020202020204" pitchFamily="34" charset="0"/>
              <a:buChar char="•"/>
            </a:pPr>
            <a:r>
              <a:rPr lang="en-US" dirty="0"/>
              <a:t>IoT Service Deployment at Enterprise Scale</a:t>
            </a:r>
          </a:p>
          <a:p>
            <a:pPr marL="285750" indent="-285750">
              <a:buFont typeface="Arial" panose="020B0604020202020204" pitchFamily="34" charset="0"/>
              <a:buChar char="•"/>
            </a:pPr>
            <a:r>
              <a:rPr lang="en-US" dirty="0"/>
              <a:t>Design Choices for Cloudlets</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spTree>
    <p:extLst>
      <p:ext uri="{BB962C8B-B14F-4D97-AF65-F5344CB8AC3E}">
        <p14:creationId xmlns:p14="http://schemas.microsoft.com/office/powerpoint/2010/main" val="192939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E6B9-C05F-4F4C-8960-32779F135F74}"/>
              </a:ext>
            </a:extLst>
          </p:cNvPr>
          <p:cNvSpPr>
            <a:spLocks noGrp="1"/>
          </p:cNvSpPr>
          <p:nvPr>
            <p:ph type="title"/>
          </p:nvPr>
        </p:nvSpPr>
        <p:spPr/>
        <p:txBody>
          <a:bodyPr/>
          <a:lstStyle/>
          <a:p>
            <a:r>
              <a:rPr lang="en-US" dirty="0"/>
              <a:t>Q &amp; A</a:t>
            </a:r>
          </a:p>
        </p:txBody>
      </p:sp>
      <p:sp>
        <p:nvSpPr>
          <p:cNvPr id="3" name="Text Placeholder 2">
            <a:extLst>
              <a:ext uri="{FF2B5EF4-FFF2-40B4-BE49-F238E27FC236}">
                <a16:creationId xmlns:a16="http://schemas.microsoft.com/office/drawing/2014/main" id="{E8447F27-8B6A-43B0-B1A0-1E433071AEFA}"/>
              </a:ext>
            </a:extLst>
          </p:cNvPr>
          <p:cNvSpPr>
            <a:spLocks noGrp="1"/>
          </p:cNvSpPr>
          <p:nvPr>
            <p:ph type="body" idx="1"/>
          </p:nvPr>
        </p:nvSpPr>
        <p:spPr/>
        <p:txBody>
          <a:bodyPr/>
          <a:lstStyle/>
          <a:p>
            <a:r>
              <a:rPr lang="en-US" dirty="0"/>
              <a:t>Full Video Demo</a:t>
            </a:r>
          </a:p>
          <a:p>
            <a:endParaRPr lang="en-US" dirty="0"/>
          </a:p>
          <a:p>
            <a:endParaRPr lang="en-US" dirty="0"/>
          </a:p>
          <a:p>
            <a:endParaRPr lang="en-US" dirty="0"/>
          </a:p>
          <a:p>
            <a:endParaRPr lang="en-US" dirty="0"/>
          </a:p>
          <a:p>
            <a:pPr algn="ctr"/>
            <a:r>
              <a:rPr lang="en-US" sz="4000" dirty="0"/>
              <a:t>https://goo.gl/gbtCLd</a:t>
            </a:r>
          </a:p>
        </p:txBody>
      </p:sp>
      <p:sp>
        <p:nvSpPr>
          <p:cNvPr id="4" name="Slide Number Placeholder 3">
            <a:extLst>
              <a:ext uri="{FF2B5EF4-FFF2-40B4-BE49-F238E27FC236}">
                <a16:creationId xmlns:a16="http://schemas.microsoft.com/office/drawing/2014/main" id="{CF13A2AB-A9C8-47D3-9323-18740A7E3157}"/>
              </a:ext>
            </a:extLst>
          </p:cNvPr>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pic>
        <p:nvPicPr>
          <p:cNvPr id="8" name="Picture 7">
            <a:extLst>
              <a:ext uri="{FF2B5EF4-FFF2-40B4-BE49-F238E27FC236}">
                <a16:creationId xmlns:a16="http://schemas.microsoft.com/office/drawing/2014/main" id="{41785594-DAF9-401D-A51E-AF6BDFE80FC0}"/>
              </a:ext>
            </a:extLst>
          </p:cNvPr>
          <p:cNvPicPr>
            <a:picLocks noChangeAspect="1"/>
          </p:cNvPicPr>
          <p:nvPr/>
        </p:nvPicPr>
        <p:blipFill>
          <a:blip r:embed="rId2"/>
          <a:stretch>
            <a:fillRect/>
          </a:stretch>
        </p:blipFill>
        <p:spPr>
          <a:xfrm>
            <a:off x="3000375" y="731375"/>
            <a:ext cx="3143250" cy="3143250"/>
          </a:xfrm>
          <a:prstGeom prst="rect">
            <a:avLst/>
          </a:prstGeom>
        </p:spPr>
      </p:pic>
    </p:spTree>
    <p:extLst>
      <p:ext uri="{BB962C8B-B14F-4D97-AF65-F5344CB8AC3E}">
        <p14:creationId xmlns:p14="http://schemas.microsoft.com/office/powerpoint/2010/main" val="261039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Back </a:t>
            </a:r>
            <a:r>
              <a:rPr lang="en-US" dirty="0"/>
              <a:t>Up</a:t>
            </a:r>
            <a:endParaRPr lang="en" dirty="0"/>
          </a:p>
        </p:txBody>
      </p:sp>
      <p:sp>
        <p:nvSpPr>
          <p:cNvPr id="279" name="Shape 2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RTFace – </a:t>
            </a:r>
            <a:r>
              <a:rPr lang="en-US" dirty="0"/>
              <a:t>Optimizations to </a:t>
            </a:r>
            <a:r>
              <a:rPr lang="en" dirty="0"/>
              <a:t>Reduc</a:t>
            </a:r>
            <a:r>
              <a:rPr lang="en-US" dirty="0"/>
              <a:t>e </a:t>
            </a:r>
            <a:r>
              <a:rPr lang="en" dirty="0"/>
              <a:t>Privacy Leaks</a:t>
            </a:r>
          </a:p>
        </p:txBody>
      </p:sp>
      <p:sp>
        <p:nvSpPr>
          <p:cNvPr id="177" name="Shape 17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Clr>
                <a:schemeClr val="dk1"/>
              </a:buClr>
              <a:buFont typeface="Arial" panose="020B0604020202020204" pitchFamily="34" charset="0"/>
              <a:buChar char="•"/>
            </a:pPr>
            <a:r>
              <a:rPr lang="en" dirty="0">
                <a:solidFill>
                  <a:schemeClr val="dk1"/>
                </a:solidFill>
              </a:rPr>
              <a:t>Dispatch Criteria: Confidence score + Fail-safe mode</a:t>
            </a:r>
          </a:p>
          <a:p>
            <a:pPr marL="514350" lvl="0" indent="-285750" rtl="0">
              <a:spcBef>
                <a:spcPts val="0"/>
              </a:spcBef>
              <a:buClr>
                <a:schemeClr val="dk1"/>
              </a:buClr>
              <a:buFont typeface="Arial" panose="020B0604020202020204" pitchFamily="34" charset="0"/>
              <a:buChar char="•"/>
            </a:pPr>
            <a:r>
              <a:rPr lang="en" dirty="0">
                <a:solidFill>
                  <a:schemeClr val="dk1"/>
                </a:solidFill>
              </a:rPr>
              <a:t>Detection Bias</a:t>
            </a:r>
          </a:p>
          <a:p>
            <a:pPr marL="514350" lvl="0" indent="-285750" rtl="0">
              <a:spcBef>
                <a:spcPts val="0"/>
              </a:spcBef>
              <a:buClr>
                <a:schemeClr val="dk1"/>
              </a:buClr>
              <a:buFont typeface="Arial" panose="020B0604020202020204" pitchFamily="34" charset="0"/>
              <a:buChar char="•"/>
            </a:pPr>
            <a:r>
              <a:rPr lang="en" dirty="0">
                <a:solidFill>
                  <a:schemeClr val="dk1"/>
                </a:solidFill>
              </a:rPr>
              <a:t>Rapid Update Tracking</a:t>
            </a:r>
          </a:p>
          <a:p>
            <a:pPr marL="514350" lvl="0" indent="-285750">
              <a:spcBef>
                <a:spcPts val="0"/>
              </a:spcBef>
              <a:buClr>
                <a:schemeClr val="dk1"/>
              </a:buClr>
              <a:buFont typeface="Arial" panose="020B0604020202020204" pitchFamily="34" charset="0"/>
              <a:buChar char="•"/>
            </a:pPr>
            <a:r>
              <a:rPr lang="en" dirty="0">
                <a:solidFill>
                  <a:schemeClr val="dk1"/>
                </a:solidFill>
              </a:rPr>
              <a:t>Frame Revisit Buffer</a:t>
            </a:r>
          </a:p>
        </p:txBody>
      </p:sp>
      <p:pic>
        <p:nvPicPr>
          <p:cNvPr id="178" name="Shape 178"/>
          <p:cNvPicPr preferRelativeResize="0"/>
          <p:nvPr/>
        </p:nvPicPr>
        <p:blipFill>
          <a:blip r:embed="rId3">
            <a:alphaModFix/>
          </a:blip>
          <a:stretch>
            <a:fillRect/>
          </a:stretch>
        </p:blipFill>
        <p:spPr>
          <a:xfrm>
            <a:off x="3248125" y="2230100"/>
            <a:ext cx="5338175" cy="252374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RTFace - Tracking is </a:t>
            </a:r>
            <a:r>
              <a:rPr lang="en-US" dirty="0"/>
              <a:t>accurate and effective</a:t>
            </a:r>
            <a:endParaRPr lang="en" dirty="0"/>
          </a:p>
        </p:txBody>
      </p:sp>
      <p:pic>
        <p:nvPicPr>
          <p:cNvPr id="184" name="Shape 184"/>
          <p:cNvPicPr preferRelativeResize="0"/>
          <p:nvPr/>
        </p:nvPicPr>
        <p:blipFill>
          <a:blip r:embed="rId3">
            <a:alphaModFix/>
          </a:blip>
          <a:stretch>
            <a:fillRect/>
          </a:stretch>
        </p:blipFill>
        <p:spPr>
          <a:xfrm>
            <a:off x="4355674" y="1398524"/>
            <a:ext cx="4559050" cy="2883899"/>
          </a:xfrm>
          <a:prstGeom prst="rect">
            <a:avLst/>
          </a:prstGeom>
          <a:noFill/>
          <a:ln>
            <a:noFill/>
          </a:ln>
        </p:spPr>
      </p:pic>
      <p:sp>
        <p:nvSpPr>
          <p:cNvPr id="185" name="Shape 185"/>
          <p:cNvSpPr txBox="1">
            <a:spLocks noGrp="1"/>
          </p:cNvSpPr>
          <p:nvPr>
            <p:ph type="body" idx="1"/>
          </p:nvPr>
        </p:nvSpPr>
        <p:spPr>
          <a:xfrm>
            <a:off x="311700" y="1152475"/>
            <a:ext cx="3932100" cy="3416400"/>
          </a:xfrm>
          <a:prstGeom prst="rect">
            <a:avLst/>
          </a:prstGeom>
        </p:spPr>
        <p:txBody>
          <a:bodyPr lIns="91425" tIns="91425" rIns="91425" bIns="91425" anchor="t" anchorCtr="0">
            <a:noAutofit/>
          </a:bodyPr>
          <a:lstStyle/>
          <a:p>
            <a:pPr marL="514350" lvl="0" indent="-285750" rtl="0">
              <a:spcBef>
                <a:spcPts val="0"/>
              </a:spcBef>
              <a:buClr>
                <a:schemeClr val="dk1"/>
              </a:buClr>
              <a:buFont typeface="Arial" panose="020B0604020202020204" pitchFamily="34" charset="0"/>
              <a:buChar char="•"/>
            </a:pPr>
            <a:r>
              <a:rPr lang="en" dirty="0">
                <a:solidFill>
                  <a:schemeClr val="dk1"/>
                </a:solidFill>
              </a:rPr>
              <a:t>YouTube Celebrities Face Tracking and Recognition Dataset (320</a:t>
            </a:r>
            <a:r>
              <a:rPr lang="en-US" dirty="0">
                <a:solidFill>
                  <a:schemeClr val="dk1"/>
                </a:solidFill>
              </a:rPr>
              <a:t>x240</a:t>
            </a:r>
            <a:r>
              <a:rPr lang="en" dirty="0">
                <a:solidFill>
                  <a:schemeClr val="dk1"/>
                </a:solidFill>
              </a:rPr>
              <a:t>)</a:t>
            </a:r>
          </a:p>
          <a:p>
            <a:pPr marL="514350" lvl="0" indent="-285750" rtl="0">
              <a:spcBef>
                <a:spcPts val="0"/>
              </a:spcBef>
              <a:buClr>
                <a:schemeClr val="dk1"/>
              </a:buClr>
              <a:buFont typeface="Arial" panose="020B0604020202020204" pitchFamily="34" charset="0"/>
              <a:buChar char="•"/>
            </a:pPr>
            <a:r>
              <a:rPr lang="en" dirty="0">
                <a:solidFill>
                  <a:schemeClr val="dk1"/>
                </a:solidFill>
              </a:rPr>
              <a:t>Dlib face detector’s output as “ground truth”</a:t>
            </a:r>
          </a:p>
          <a:p>
            <a:pPr marL="514350" lvl="0" indent="-285750" rtl="0">
              <a:spcBef>
                <a:spcPts val="0"/>
              </a:spcBef>
              <a:buClr>
                <a:schemeClr val="dk1"/>
              </a:buClr>
              <a:buFont typeface="Arial" panose="020B0604020202020204" pitchFamily="34" charset="0"/>
              <a:buChar char="•"/>
            </a:pPr>
            <a:r>
              <a:rPr lang="en" dirty="0">
                <a:solidFill>
                  <a:schemeClr val="dk1"/>
                </a:solidFill>
              </a:rPr>
              <a:t>Overall, RTFace achieves 89 FPS, 92% accuracy </a:t>
            </a:r>
            <a:r>
              <a:rPr lang="en-US" dirty="0">
                <a:solidFill>
                  <a:schemeClr val="dk1"/>
                </a:solidFill>
              </a:rPr>
              <a:t>while the naive pipeline achieves 12 FPS</a:t>
            </a:r>
            <a:endParaRPr lang="en" dirty="0">
              <a:solidFill>
                <a:schemeClr val="dk1"/>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Controlled Reversal of Denaturing</a:t>
            </a:r>
          </a:p>
        </p:txBody>
      </p:sp>
      <p:pic>
        <p:nvPicPr>
          <p:cNvPr id="197" name="Shape 197"/>
          <p:cNvPicPr preferRelativeResize="0"/>
          <p:nvPr/>
        </p:nvPicPr>
        <p:blipFill>
          <a:blip r:embed="rId3">
            <a:alphaModFix/>
          </a:blip>
          <a:stretch>
            <a:fillRect/>
          </a:stretch>
        </p:blipFill>
        <p:spPr>
          <a:xfrm>
            <a:off x="5064524" y="1116475"/>
            <a:ext cx="3956625" cy="2299950"/>
          </a:xfrm>
          <a:prstGeom prst="rect">
            <a:avLst/>
          </a:prstGeom>
          <a:noFill/>
          <a:ln>
            <a:noFill/>
          </a:ln>
        </p:spPr>
      </p:pic>
      <p:sp>
        <p:nvSpPr>
          <p:cNvPr id="198" name="Shape 198"/>
          <p:cNvSpPr txBox="1">
            <a:spLocks noGrp="1"/>
          </p:cNvSpPr>
          <p:nvPr>
            <p:ph type="body" idx="1"/>
          </p:nvPr>
        </p:nvSpPr>
        <p:spPr>
          <a:xfrm>
            <a:off x="0" y="1152474"/>
            <a:ext cx="4065747" cy="1271700"/>
          </a:xfrm>
          <a:prstGeom prst="rect">
            <a:avLst/>
          </a:prstGeom>
        </p:spPr>
        <p:txBody>
          <a:bodyPr lIns="91425" tIns="91425" rIns="91425" bIns="91425" anchor="t" anchorCtr="0">
            <a:noAutofit/>
          </a:bodyPr>
          <a:lstStyle/>
          <a:p>
            <a:pPr marL="457200" lvl="0" indent="-228600" rtl="0">
              <a:spcBef>
                <a:spcPts val="0"/>
              </a:spcBef>
              <a:buClr>
                <a:schemeClr val="dk1"/>
              </a:buClr>
            </a:pPr>
            <a:r>
              <a:rPr lang="en" dirty="0">
                <a:solidFill>
                  <a:schemeClr val="dk1"/>
                </a:solidFill>
              </a:rPr>
              <a:t>    Public safety or other societally important considerations override privacy considerations</a:t>
            </a:r>
          </a:p>
        </p:txBody>
      </p:sp>
      <p:pic>
        <p:nvPicPr>
          <p:cNvPr id="199" name="Shape 199"/>
          <p:cNvPicPr preferRelativeResize="0"/>
          <p:nvPr/>
        </p:nvPicPr>
        <p:blipFill>
          <a:blip r:embed="rId4">
            <a:alphaModFix/>
          </a:blip>
          <a:stretch>
            <a:fillRect/>
          </a:stretch>
        </p:blipFill>
        <p:spPr>
          <a:xfrm>
            <a:off x="311699" y="2558924"/>
            <a:ext cx="4643931" cy="2390374"/>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Video Cameras are Ubiquitous Today</a:t>
            </a:r>
          </a:p>
        </p:txBody>
      </p:sp>
      <p:sp>
        <p:nvSpPr>
          <p:cNvPr id="67" name="Shape 67"/>
          <p:cNvSpPr txBox="1"/>
          <p:nvPr/>
        </p:nvSpPr>
        <p:spPr>
          <a:xfrm>
            <a:off x="345567" y="3645647"/>
            <a:ext cx="8486733" cy="379815"/>
          </a:xfrm>
          <a:prstGeom prst="rect">
            <a:avLst/>
          </a:prstGeom>
          <a:noFill/>
          <a:ln>
            <a:noFill/>
          </a:ln>
        </p:spPr>
        <p:txBody>
          <a:bodyPr lIns="91425" tIns="91425" rIns="91425" bIns="91425" anchor="t" anchorCtr="0">
            <a:noAutofit/>
          </a:bodyPr>
          <a:lstStyle/>
          <a:p>
            <a:pPr lvl="0"/>
            <a:endParaRPr lang="en-US" dirty="0">
              <a:solidFill>
                <a:schemeClr val="dk1"/>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
        <p:nvSpPr>
          <p:cNvPr id="3" name="TextBox 2"/>
          <p:cNvSpPr txBox="1"/>
          <p:nvPr/>
        </p:nvSpPr>
        <p:spPr>
          <a:xfrm>
            <a:off x="311700" y="4069870"/>
            <a:ext cx="8126890" cy="523220"/>
          </a:xfrm>
          <a:prstGeom prst="rect">
            <a:avLst/>
          </a:prstGeom>
          <a:noFill/>
        </p:spPr>
        <p:txBody>
          <a:bodyPr wrap="square" rtlCol="0">
            <a:spAutoFit/>
          </a:bodyPr>
          <a:lstStyle/>
          <a:p>
            <a:r>
              <a:rPr lang="en-US" dirty="0">
                <a:solidFill>
                  <a:schemeClr val="dk1"/>
                </a:solidFill>
              </a:rPr>
              <a:t>David Barrett. 2013. “One surveillance camera for every 11 people in Britain, says CCTV survey.” Daily Telegraph (July 10, 2013).</a:t>
            </a:r>
            <a:endParaRPr lang="en" dirty="0">
              <a:solidFill>
                <a:schemeClr val="dk1"/>
              </a:solidFill>
            </a:endParaRPr>
          </a:p>
        </p:txBody>
      </p:sp>
      <p:pic>
        <p:nvPicPr>
          <p:cNvPr id="5" name="Picture 4"/>
          <p:cNvPicPr>
            <a:picLocks noChangeAspect="1"/>
          </p:cNvPicPr>
          <p:nvPr/>
        </p:nvPicPr>
        <p:blipFill>
          <a:blip r:embed="rId3"/>
          <a:stretch>
            <a:fillRect/>
          </a:stretch>
        </p:blipFill>
        <p:spPr>
          <a:xfrm>
            <a:off x="345567" y="1391182"/>
            <a:ext cx="2207699" cy="1655774"/>
          </a:xfrm>
          <a:prstGeom prst="rect">
            <a:avLst/>
          </a:prstGeom>
        </p:spPr>
      </p:pic>
      <p:pic>
        <p:nvPicPr>
          <p:cNvPr id="8" name="Picture 7"/>
          <p:cNvPicPr>
            <a:picLocks noChangeAspect="1"/>
          </p:cNvPicPr>
          <p:nvPr/>
        </p:nvPicPr>
        <p:blipFill>
          <a:blip r:embed="rId4"/>
          <a:stretch>
            <a:fillRect/>
          </a:stretch>
        </p:blipFill>
        <p:spPr>
          <a:xfrm>
            <a:off x="2738875" y="1327938"/>
            <a:ext cx="2806713" cy="1583274"/>
          </a:xfrm>
          <a:prstGeom prst="rect">
            <a:avLst/>
          </a:prstGeom>
        </p:spPr>
      </p:pic>
      <p:pic>
        <p:nvPicPr>
          <p:cNvPr id="10" name="Picture 9"/>
          <p:cNvPicPr>
            <a:picLocks noChangeAspect="1"/>
          </p:cNvPicPr>
          <p:nvPr/>
        </p:nvPicPr>
        <p:blipFill>
          <a:blip r:embed="rId5"/>
          <a:stretch>
            <a:fillRect/>
          </a:stretch>
        </p:blipFill>
        <p:spPr>
          <a:xfrm>
            <a:off x="5964016" y="1330797"/>
            <a:ext cx="2868284" cy="1577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4107"/>
            <a:ext cx="8520600" cy="572700"/>
          </a:xfrm>
        </p:spPr>
        <p:txBody>
          <a:bodyPr/>
          <a:lstStyle/>
          <a:p>
            <a:r>
              <a:rPr lang="en" dirty="0"/>
              <a:t>IoT Deployment Architecture at Enterprise Scale</a:t>
            </a:r>
            <a:endParaRPr lang="en-US" dirty="0"/>
          </a:p>
        </p:txBody>
      </p:sp>
      <p:pic>
        <p:nvPicPr>
          <p:cNvPr id="80" name="Picture 79"/>
          <p:cNvPicPr>
            <a:picLocks noChangeAspect="1"/>
          </p:cNvPicPr>
          <p:nvPr/>
        </p:nvPicPr>
        <p:blipFill>
          <a:blip r:embed="rId3"/>
          <a:stretch>
            <a:fillRect/>
          </a:stretch>
        </p:blipFill>
        <p:spPr>
          <a:xfrm>
            <a:off x="311700" y="586807"/>
            <a:ext cx="8520600" cy="4399613"/>
          </a:xfrm>
          <a:prstGeom prst="rect">
            <a:avLst/>
          </a:prstGeom>
        </p:spPr>
      </p:pic>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Tree>
    <p:extLst>
      <p:ext uri="{BB962C8B-B14F-4D97-AF65-F5344CB8AC3E}">
        <p14:creationId xmlns:p14="http://schemas.microsoft.com/office/powerpoint/2010/main" val="803765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33600"/>
            <a:ext cx="8520600" cy="572700"/>
          </a:xfrm>
          <a:prstGeom prst="rect">
            <a:avLst/>
          </a:prstGeom>
        </p:spPr>
        <p:txBody>
          <a:bodyPr lIns="91425" tIns="91425" rIns="91425" bIns="91425" anchor="t" anchorCtr="0">
            <a:noAutofit/>
          </a:bodyPr>
          <a:lstStyle/>
          <a:p>
            <a:pPr lvl="0">
              <a:spcBef>
                <a:spcPts val="0"/>
              </a:spcBef>
              <a:buNone/>
            </a:pPr>
            <a:r>
              <a:rPr lang="en"/>
              <a:t>Evaluation - Design Choice for 1 Gbps LAN</a:t>
            </a:r>
          </a:p>
        </p:txBody>
      </p:sp>
      <p:pic>
        <p:nvPicPr>
          <p:cNvPr id="247" name="Shape 247"/>
          <p:cNvPicPr preferRelativeResize="0"/>
          <p:nvPr/>
        </p:nvPicPr>
        <p:blipFill>
          <a:blip r:embed="rId3">
            <a:alphaModFix/>
          </a:blip>
          <a:stretch>
            <a:fillRect/>
          </a:stretch>
        </p:blipFill>
        <p:spPr>
          <a:xfrm>
            <a:off x="311700" y="1156146"/>
            <a:ext cx="5106874" cy="2306600"/>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pic>
        <p:nvPicPr>
          <p:cNvPr id="3" name="Picture 2"/>
          <p:cNvPicPr>
            <a:picLocks noChangeAspect="1"/>
          </p:cNvPicPr>
          <p:nvPr/>
        </p:nvPicPr>
        <p:blipFill>
          <a:blip r:embed="rId4"/>
          <a:stretch>
            <a:fillRect/>
          </a:stretch>
        </p:blipFill>
        <p:spPr>
          <a:xfrm>
            <a:off x="3568415" y="2517217"/>
            <a:ext cx="5263885" cy="2190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OpenFace Accuracy on LFW Classification</a:t>
            </a:r>
          </a:p>
          <a:p>
            <a:pPr lvl="0">
              <a:spcBef>
                <a:spcPts val="0"/>
              </a:spcBef>
              <a:buNone/>
            </a:pPr>
            <a:endParaRPr/>
          </a:p>
          <a:p>
            <a:pPr lvl="0">
              <a:spcBef>
                <a:spcPts val="0"/>
              </a:spcBef>
              <a:buNone/>
            </a:pPr>
            <a:endParaRPr/>
          </a:p>
        </p:txBody>
      </p:sp>
      <p:pic>
        <p:nvPicPr>
          <p:cNvPr id="3" name="Picture 2"/>
          <p:cNvPicPr>
            <a:picLocks noChangeAspect="1"/>
          </p:cNvPicPr>
          <p:nvPr/>
        </p:nvPicPr>
        <p:blipFill>
          <a:blip r:embed="rId3"/>
          <a:stretch>
            <a:fillRect/>
          </a:stretch>
        </p:blipFill>
        <p:spPr>
          <a:xfrm>
            <a:off x="721043" y="1236359"/>
            <a:ext cx="7516383" cy="3236982"/>
          </a:xfrm>
          <a:prstGeom prst="rect">
            <a:avLst/>
          </a:prstGeom>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dirty="0"/>
              <a:t>OpenFace Training Time on LFW Classification</a:t>
            </a:r>
          </a:p>
          <a:p>
            <a:pPr lvl="0" rtl="0">
              <a:spcBef>
                <a:spcPts val="0"/>
              </a:spcBef>
              <a:buNone/>
            </a:pPr>
            <a:endParaRPr dirty="0"/>
          </a:p>
          <a:p>
            <a:pPr lvl="0" rtl="0">
              <a:spcBef>
                <a:spcPts val="0"/>
              </a:spcBef>
              <a:buNone/>
            </a:pPr>
            <a:endParaRPr dirty="0"/>
          </a:p>
        </p:txBody>
      </p:sp>
      <p:sp>
        <p:nvSpPr>
          <p:cNvPr id="143" name="Shape 143"/>
          <p:cNvSpPr txBox="1">
            <a:spLocks noGrp="1"/>
          </p:cNvSpPr>
          <p:nvPr>
            <p:ph type="body" idx="1"/>
          </p:nvPr>
        </p:nvSpPr>
        <p:spPr>
          <a:xfrm>
            <a:off x="1919770" y="4482084"/>
            <a:ext cx="5304459" cy="324900"/>
          </a:xfrm>
          <a:prstGeom prst="rect">
            <a:avLst/>
          </a:prstGeom>
        </p:spPr>
        <p:txBody>
          <a:bodyPr lIns="91425" tIns="91425" rIns="91425" bIns="91425" anchor="t" anchorCtr="0">
            <a:noAutofit/>
          </a:bodyPr>
          <a:lstStyle/>
          <a:p>
            <a:pPr lvl="0" rtl="0">
              <a:spcBef>
                <a:spcPts val="0"/>
              </a:spcBef>
              <a:buNone/>
            </a:pPr>
            <a:r>
              <a:rPr lang="en" sz="1400" dirty="0">
                <a:solidFill>
                  <a:schemeClr val="dk1"/>
                </a:solidFill>
              </a:rPr>
              <a:t>8-core Intel Xeon E5-1630 v3 @ 3.70GHz CPU with OpenBLA</a:t>
            </a:r>
            <a:r>
              <a:rPr lang="en-US" sz="1400" dirty="0">
                <a:solidFill>
                  <a:schemeClr val="dk1"/>
                </a:solidFill>
              </a:rPr>
              <a:t>S</a:t>
            </a:r>
            <a:endParaRPr lang="en" sz="1400" dirty="0">
              <a:solidFill>
                <a:schemeClr val="dk1"/>
              </a:solidFill>
            </a:endParaRPr>
          </a:p>
        </p:txBody>
      </p:sp>
      <p:pic>
        <p:nvPicPr>
          <p:cNvPr id="8" name="Picture 7"/>
          <p:cNvPicPr>
            <a:picLocks noChangeAspect="1"/>
          </p:cNvPicPr>
          <p:nvPr/>
        </p:nvPicPr>
        <p:blipFill>
          <a:blip r:embed="rId3"/>
          <a:stretch>
            <a:fillRect/>
          </a:stretch>
        </p:blipFill>
        <p:spPr>
          <a:xfrm>
            <a:off x="585216" y="1110957"/>
            <a:ext cx="7973568" cy="3371127"/>
          </a:xfrm>
          <a:prstGeom prst="rect">
            <a:avLst/>
          </a:prstGeom>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OpenFace Prediction Time on LFW Classification</a:t>
            </a:r>
          </a:p>
          <a:p>
            <a:pPr lvl="0" rtl="0">
              <a:spcBef>
                <a:spcPts val="0"/>
              </a:spcBef>
              <a:buNone/>
            </a:pPr>
            <a:endParaRPr/>
          </a:p>
          <a:p>
            <a:pPr lvl="0" rtl="0">
              <a:spcBef>
                <a:spcPts val="0"/>
              </a:spcBef>
              <a:buNone/>
            </a:pPr>
            <a:endParaRPr/>
          </a:p>
        </p:txBody>
      </p:sp>
      <p:sp>
        <p:nvSpPr>
          <p:cNvPr id="150" name="Shape 150"/>
          <p:cNvSpPr txBox="1">
            <a:spLocks noGrp="1"/>
          </p:cNvSpPr>
          <p:nvPr>
            <p:ph type="body" idx="1"/>
          </p:nvPr>
        </p:nvSpPr>
        <p:spPr>
          <a:xfrm>
            <a:off x="627575" y="4568754"/>
            <a:ext cx="7764000" cy="324900"/>
          </a:xfrm>
          <a:prstGeom prst="rect">
            <a:avLst/>
          </a:prstGeom>
        </p:spPr>
        <p:txBody>
          <a:bodyPr lIns="91425" tIns="91425" rIns="91425" bIns="91425" anchor="t" anchorCtr="0">
            <a:noAutofit/>
          </a:bodyPr>
          <a:lstStyle/>
          <a:p>
            <a:pPr lvl="0" rtl="0">
              <a:spcBef>
                <a:spcPts val="0"/>
              </a:spcBef>
              <a:buNone/>
            </a:pPr>
            <a:r>
              <a:rPr lang="en" sz="1400">
                <a:solidFill>
                  <a:schemeClr val="dk1"/>
                </a:solidFill>
              </a:rPr>
              <a:t>8-core Intel Xeon E5-1630 v3 @ 3.70GHz CPU with OpenBLAS and a NVIDIA Tesla K40 GPU</a:t>
            </a:r>
          </a:p>
        </p:txBody>
      </p:sp>
      <p:pic>
        <p:nvPicPr>
          <p:cNvPr id="3" name="Picture 2"/>
          <p:cNvPicPr>
            <a:picLocks noChangeAspect="1"/>
          </p:cNvPicPr>
          <p:nvPr/>
        </p:nvPicPr>
        <p:blipFill>
          <a:blip r:embed="rId3"/>
          <a:stretch>
            <a:fillRect/>
          </a:stretch>
        </p:blipFill>
        <p:spPr>
          <a:xfrm>
            <a:off x="627575" y="1271724"/>
            <a:ext cx="7500222" cy="3236070"/>
          </a:xfrm>
          <a:prstGeom prst="rect">
            <a:avLst/>
          </a:prstGeom>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Previous Work on Image Privacy and De-identification</a:t>
            </a:r>
          </a:p>
        </p:txBody>
      </p:sp>
      <p:sp>
        <p:nvSpPr>
          <p:cNvPr id="3" name="Text Placeholder 2"/>
          <p:cNvSpPr>
            <a:spLocks noGrp="1"/>
          </p:cNvSpPr>
          <p:nvPr>
            <p:ph type="body" idx="1"/>
          </p:nvPr>
        </p:nvSpPr>
        <p:spPr>
          <a:xfrm>
            <a:off x="311700" y="1152475"/>
            <a:ext cx="8520600" cy="3416400"/>
          </a:xfrm>
        </p:spPr>
        <p:txBody>
          <a:bodyPr/>
          <a:lstStyle/>
          <a:p>
            <a:r>
              <a:rPr lang="en-US" dirty="0">
                <a:solidFill>
                  <a:schemeClr val="tx1"/>
                </a:solidFill>
              </a:rPr>
              <a:t>Previous Work on Content-Based Image Privacy</a:t>
            </a:r>
          </a:p>
          <a:p>
            <a:pPr marL="285750" indent="-285750">
              <a:lnSpc>
                <a:spcPts val="1200"/>
              </a:lnSpc>
              <a:buFont typeface="Arial" panose="020B0604020202020204" pitchFamily="34" charset="0"/>
              <a:buChar char="•"/>
            </a:pPr>
            <a:r>
              <a:rPr lang="en-US" dirty="0">
                <a:solidFill>
                  <a:schemeClr val="tx1"/>
                </a:solidFill>
              </a:rPr>
              <a:t>Offline / Sample of the Input Data</a:t>
            </a:r>
          </a:p>
          <a:p>
            <a:pPr marL="285750" indent="-285750">
              <a:lnSpc>
                <a:spcPts val="1200"/>
              </a:lnSpc>
              <a:buFont typeface="Arial" panose="020B0604020202020204" pitchFamily="34" charset="0"/>
              <a:buChar char="•"/>
            </a:pPr>
            <a:r>
              <a:rPr lang="en-US" dirty="0">
                <a:solidFill>
                  <a:schemeClr val="tx1"/>
                </a:solidFill>
              </a:rPr>
              <a:t>Not Real-time</a:t>
            </a:r>
          </a:p>
          <a:p>
            <a:pPr marL="285750" indent="-285750">
              <a:lnSpc>
                <a:spcPts val="1200"/>
              </a:lnSpc>
              <a:buFont typeface="Arial" panose="020B0604020202020204" pitchFamily="34" charset="0"/>
              <a:buChar char="•"/>
            </a:pPr>
            <a:r>
              <a:rPr lang="en-US" dirty="0">
                <a:solidFill>
                  <a:schemeClr val="tx1"/>
                </a:solidFill>
              </a:rPr>
              <a:t>Human assisted</a:t>
            </a:r>
          </a:p>
          <a:p>
            <a:r>
              <a:rPr lang="en-US" dirty="0">
                <a:solidFill>
                  <a:schemeClr val="tx1"/>
                </a:solidFill>
              </a:rPr>
              <a:t>Previous Work on De-identification</a:t>
            </a:r>
          </a:p>
          <a:p>
            <a:pPr marL="285750" indent="-285750">
              <a:lnSpc>
                <a:spcPts val="1200"/>
              </a:lnSpc>
              <a:buFont typeface="Arial" panose="020B0604020202020204" pitchFamily="34" charset="0"/>
              <a:buChar char="•"/>
            </a:pPr>
            <a:r>
              <a:rPr lang="en-US" dirty="0">
                <a:solidFill>
                  <a:schemeClr val="tx1"/>
                </a:solidFill>
              </a:rPr>
              <a:t>Assume the locations of sensitive areas are known</a:t>
            </a:r>
          </a:p>
          <a:p>
            <a:pPr marL="285750" indent="-285750">
              <a:lnSpc>
                <a:spcPts val="1200"/>
              </a:lnSpc>
              <a:buFont typeface="Arial" panose="020B0604020202020204" pitchFamily="34" charset="0"/>
              <a:buChar char="•"/>
            </a:pPr>
            <a:r>
              <a:rPr lang="en-US" dirty="0">
                <a:solidFill>
                  <a:schemeClr val="tx1"/>
                </a:solidFill>
              </a:rPr>
              <a:t>Focus on effective image modifications to preserve the anonymity</a:t>
            </a:r>
          </a:p>
          <a:p>
            <a:pPr marL="285750" indent="-285750">
              <a:lnSpc>
                <a:spcPts val="1200"/>
              </a:lnSpc>
              <a:buFont typeface="Arial" panose="020B0604020202020204" pitchFamily="34" charset="0"/>
              <a:buChar char="•"/>
            </a:pPr>
            <a:r>
              <a:rPr lang="en-US" dirty="0">
                <a:solidFill>
                  <a:schemeClr val="tx1"/>
                </a:solidFill>
              </a:rPr>
              <a:t>Complimentary to our work</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spTree>
    <p:extLst>
      <p:ext uri="{BB962C8B-B14F-4D97-AF65-F5344CB8AC3E}">
        <p14:creationId xmlns:p14="http://schemas.microsoft.com/office/powerpoint/2010/main" val="60182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Evaluation - Scale with Quality of Cameras</a:t>
            </a:r>
          </a:p>
        </p:txBody>
      </p:sp>
      <p:pic>
        <p:nvPicPr>
          <p:cNvPr id="240" name="Shape 240"/>
          <p:cNvPicPr preferRelativeResize="0"/>
          <p:nvPr/>
        </p:nvPicPr>
        <p:blipFill>
          <a:blip r:embed="rId3">
            <a:alphaModFix/>
          </a:blip>
          <a:stretch>
            <a:fillRect/>
          </a:stretch>
        </p:blipFill>
        <p:spPr>
          <a:xfrm>
            <a:off x="1551299" y="1088824"/>
            <a:ext cx="5828499" cy="387079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OpenFace - Accuracy on LFW benchmark</a:t>
            </a:r>
          </a:p>
          <a:p>
            <a:pPr lvl="0">
              <a:spcBef>
                <a:spcPts val="0"/>
              </a:spcBef>
              <a:buNone/>
            </a:pPr>
            <a:endParaRPr dirty="0"/>
          </a:p>
        </p:txBody>
      </p:sp>
      <p:sp>
        <p:nvSpPr>
          <p:cNvPr id="2" name="TextBox 1"/>
          <p:cNvSpPr txBox="1"/>
          <p:nvPr/>
        </p:nvSpPr>
        <p:spPr>
          <a:xfrm>
            <a:off x="607309" y="4609899"/>
            <a:ext cx="5399987" cy="307777"/>
          </a:xfrm>
          <a:prstGeom prst="rect">
            <a:avLst/>
          </a:prstGeom>
          <a:noFill/>
        </p:spPr>
        <p:txBody>
          <a:bodyPr wrap="square" rtlCol="0">
            <a:spAutoFit/>
          </a:bodyPr>
          <a:lstStyle/>
          <a:p>
            <a:r>
              <a:rPr lang="en" dirty="0">
                <a:solidFill>
                  <a:schemeClr val="dk1"/>
                </a:solidFill>
              </a:rPr>
              <a:t>Predict whether pairs of images are of the same person</a:t>
            </a:r>
          </a:p>
        </p:txBody>
      </p:sp>
      <p:pic>
        <p:nvPicPr>
          <p:cNvPr id="4" name="Picture 3"/>
          <p:cNvPicPr>
            <a:picLocks noChangeAspect="1"/>
          </p:cNvPicPr>
          <p:nvPr/>
        </p:nvPicPr>
        <p:blipFill>
          <a:blip r:embed="rId3"/>
          <a:stretch>
            <a:fillRect/>
          </a:stretch>
        </p:blipFill>
        <p:spPr>
          <a:xfrm>
            <a:off x="607309" y="1017725"/>
            <a:ext cx="4607684" cy="3538857"/>
          </a:xfrm>
          <a:prstGeom prst="rect">
            <a:avLst/>
          </a:prstGeom>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sp>
        <p:nvSpPr>
          <p:cNvPr id="5" name="TextBox 4"/>
          <p:cNvSpPr txBox="1"/>
          <p:nvPr/>
        </p:nvSpPr>
        <p:spPr>
          <a:xfrm>
            <a:off x="5430416" y="1567543"/>
            <a:ext cx="3470988"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t>Close to commercial state-of-art classification accuracy</a:t>
            </a:r>
          </a:p>
          <a:p>
            <a:pPr marL="285750" indent="-285750">
              <a:buFont typeface="Arial" panose="020B0604020202020204" pitchFamily="34" charset="0"/>
              <a:buChar char="•"/>
            </a:pPr>
            <a:r>
              <a:rPr lang="en-US" sz="1800" dirty="0"/>
              <a:t>Short training time (</a:t>
            </a:r>
            <a:r>
              <a:rPr lang="en-US" sz="1800" dirty="0" err="1"/>
              <a:t>ms</a:t>
            </a:r>
            <a:r>
              <a:rPr lang="en-US" sz="1800" dirty="0"/>
              <a:t>) to add a new face</a:t>
            </a:r>
          </a:p>
          <a:p>
            <a:pPr marL="285750" indent="-285750">
              <a:buFont typeface="Arial" panose="020B0604020202020204" pitchFamily="34" charset="0"/>
              <a:buChar char="•"/>
            </a:pPr>
            <a:r>
              <a:rPr lang="en-US" sz="1800" dirty="0"/>
              <a:t>Recognition takes tens of </a:t>
            </a:r>
            <a:r>
              <a:rPr lang="en-US" sz="1800" dirty="0" err="1"/>
              <a:t>ms</a:t>
            </a:r>
            <a:r>
              <a:rPr lang="en-US" sz="1800" dirty="0"/>
              <a:t> </a:t>
            </a:r>
          </a:p>
        </p:txBody>
      </p:sp>
    </p:spTree>
    <p:extLst>
      <p:ext uri="{BB962C8B-B14F-4D97-AF65-F5344CB8AC3E}">
        <p14:creationId xmlns:p14="http://schemas.microsoft.com/office/powerpoint/2010/main" val="60143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FFE5-9EBF-427C-892D-86F82081C4A8}"/>
              </a:ext>
            </a:extLst>
          </p:cNvPr>
          <p:cNvSpPr>
            <a:spLocks noGrp="1"/>
          </p:cNvSpPr>
          <p:nvPr>
            <p:ph type="title"/>
          </p:nvPr>
        </p:nvSpPr>
        <p:spPr/>
        <p:txBody>
          <a:bodyPr/>
          <a:lstStyle/>
          <a:p>
            <a:r>
              <a:rPr lang="en-US" dirty="0"/>
              <a:t>Speeds of Critical Operations</a:t>
            </a:r>
          </a:p>
        </p:txBody>
      </p:sp>
      <p:sp>
        <p:nvSpPr>
          <p:cNvPr id="3" name="Text Placeholder 2">
            <a:extLst>
              <a:ext uri="{FF2B5EF4-FFF2-40B4-BE49-F238E27FC236}">
                <a16:creationId xmlns:a16="http://schemas.microsoft.com/office/drawing/2014/main" id="{CC2913F7-1D08-4C5B-B6A4-7CC80E166E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26D24B-69B6-49F5-A91E-974C326685F3}"/>
              </a:ext>
            </a:extLst>
          </p:cNvPr>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pic>
        <p:nvPicPr>
          <p:cNvPr id="5" name="Picture 4">
            <a:extLst>
              <a:ext uri="{FF2B5EF4-FFF2-40B4-BE49-F238E27FC236}">
                <a16:creationId xmlns:a16="http://schemas.microsoft.com/office/drawing/2014/main" id="{2C6C8064-09D6-41F7-A90F-579D40033B40}"/>
              </a:ext>
            </a:extLst>
          </p:cNvPr>
          <p:cNvPicPr>
            <a:picLocks noChangeAspect="1"/>
          </p:cNvPicPr>
          <p:nvPr/>
        </p:nvPicPr>
        <p:blipFill>
          <a:blip r:embed="rId2"/>
          <a:stretch>
            <a:fillRect/>
          </a:stretch>
        </p:blipFill>
        <p:spPr>
          <a:xfrm>
            <a:off x="2266122" y="1152475"/>
            <a:ext cx="4865825" cy="3596479"/>
          </a:xfrm>
          <a:prstGeom prst="rect">
            <a:avLst/>
          </a:prstGeom>
        </p:spPr>
      </p:pic>
    </p:spTree>
    <p:extLst>
      <p:ext uri="{BB962C8B-B14F-4D97-AF65-F5344CB8AC3E}">
        <p14:creationId xmlns:p14="http://schemas.microsoft.com/office/powerpoint/2010/main" val="482182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FC3F-E2B4-41AE-A3CE-5DB05EA2CEA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5034111-5DC4-4999-9524-D5050E27394D}"/>
              </a:ext>
            </a:extLst>
          </p:cNvPr>
          <p:cNvSpPr>
            <a:spLocks noGrp="1"/>
          </p:cNvSpPr>
          <p:nvPr>
            <p:ph type="body" idx="1"/>
          </p:nvPr>
        </p:nvSpPr>
        <p:spPr/>
        <p:txBody>
          <a:bodyPr/>
          <a:lstStyle/>
          <a:p>
            <a:r>
              <a:rPr lang="en-US" dirty="0"/>
              <a:t>By July 2015, 6.7 hours of video were being uploaded to YouTube each second. The cumulative upload bandwidth of these videos is equivalent to only 24,120 cameras simultaneously streaming HD videos. This is two orders of magnitude smaller than the estimated 5.9 million security cameras in UK </a:t>
            </a:r>
            <a:r>
              <a:rPr lang="en-US"/>
              <a:t>in 2013. </a:t>
            </a:r>
            <a:r>
              <a:rPr lang="en-US" dirty="0"/>
              <a:t>Netflix recommends 25 </a:t>
            </a:r>
            <a:r>
              <a:rPr lang="en-US" dirty="0" err="1"/>
              <a:t>Mbps</a:t>
            </a:r>
            <a:r>
              <a:rPr lang="en-US" dirty="0"/>
              <a:t> bandwidth for streaming 4K videos. At that data rate, 100 buildings with 100 cameras each will need a 250 </a:t>
            </a:r>
            <a:r>
              <a:rPr lang="en-US" dirty="0" err="1"/>
              <a:t>Gbps</a:t>
            </a:r>
            <a:r>
              <a:rPr lang="en-US" dirty="0"/>
              <a:t> aggregation network to a metro-wide cloudlet.</a:t>
            </a:r>
          </a:p>
        </p:txBody>
      </p:sp>
      <p:sp>
        <p:nvSpPr>
          <p:cNvPr id="4" name="Slide Number Placeholder 3">
            <a:extLst>
              <a:ext uri="{FF2B5EF4-FFF2-40B4-BE49-F238E27FC236}">
                <a16:creationId xmlns:a16="http://schemas.microsoft.com/office/drawing/2014/main" id="{3AA74B8A-99E7-4A40-8CBD-0CA20CF40FAF}"/>
              </a:ext>
            </a:extLst>
          </p:cNvPr>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spTree>
    <p:extLst>
      <p:ext uri="{BB962C8B-B14F-4D97-AF65-F5344CB8AC3E}">
        <p14:creationId xmlns:p14="http://schemas.microsoft.com/office/powerpoint/2010/main" val="71199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l="46677" t="2" r="-2" b="51669"/>
          <a:stretch>
            <a:fillRect/>
          </a:stretch>
        </p:blipFill>
        <p:spPr bwMode="auto">
          <a:xfrm>
            <a:off x="3247697" y="1476267"/>
            <a:ext cx="1070056" cy="9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200" dirty="0"/>
              <a:t>Live Video as a Service offers h</a:t>
            </a:r>
            <a:r>
              <a:rPr lang="en" sz="2200" dirty="0"/>
              <a:t>igh value</a:t>
            </a:r>
            <a:endParaRPr lang="en-US" sz="2200"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pic>
        <p:nvPicPr>
          <p:cNvPr id="6" name="Shape 73"/>
          <p:cNvPicPr preferRelativeResize="0"/>
          <p:nvPr/>
        </p:nvPicPr>
        <p:blipFill>
          <a:blip r:embed="rId4"/>
          <a:stretch>
            <a:fillRect/>
          </a:stretch>
        </p:blipFill>
        <p:spPr>
          <a:xfrm>
            <a:off x="170379" y="1652751"/>
            <a:ext cx="2935997" cy="1663731"/>
          </a:xfrm>
          <a:prstGeom prst="rect">
            <a:avLst/>
          </a:prstGeom>
          <a:noFill/>
          <a:ln>
            <a:noFill/>
          </a:ln>
        </p:spPr>
      </p:pic>
      <p:sp>
        <p:nvSpPr>
          <p:cNvPr id="8" name="AutoShape 17"/>
          <p:cNvSpPr>
            <a:spLocks noChangeArrowheads="1"/>
          </p:cNvSpPr>
          <p:nvPr/>
        </p:nvSpPr>
        <p:spPr bwMode="auto">
          <a:xfrm>
            <a:off x="4712255" y="1824984"/>
            <a:ext cx="1660261" cy="266575"/>
          </a:xfrm>
          <a:prstGeom prst="rightArrow">
            <a:avLst>
              <a:gd name="adj1" fmla="val 46241"/>
              <a:gd name="adj2" fmla="val 63459"/>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5pPr>
            <a:lvl6pPr marL="2286000" algn="l" defTabSz="914400" rtl="0" eaLnBrk="1" latinLnBrk="0" hangingPunct="1">
              <a:defRPr kern="1200">
                <a:solidFill>
                  <a:schemeClr val="bg1"/>
                </a:solidFill>
                <a:latin typeface="Calibri" panose="020F0502020204030204" pitchFamily="34" charset="0"/>
                <a:ea typeface="+mn-ea"/>
                <a:cs typeface="Droid Sans Fallback" charset="0"/>
              </a:defRPr>
            </a:lvl6pPr>
            <a:lvl7pPr marL="2743200" algn="l" defTabSz="914400" rtl="0" eaLnBrk="1" latinLnBrk="0" hangingPunct="1">
              <a:defRPr kern="1200">
                <a:solidFill>
                  <a:schemeClr val="bg1"/>
                </a:solidFill>
                <a:latin typeface="Calibri" panose="020F0502020204030204" pitchFamily="34" charset="0"/>
                <a:ea typeface="+mn-ea"/>
                <a:cs typeface="Droid Sans Fallback" charset="0"/>
              </a:defRPr>
            </a:lvl7pPr>
            <a:lvl8pPr marL="3200400" algn="l" defTabSz="914400" rtl="0" eaLnBrk="1" latinLnBrk="0" hangingPunct="1">
              <a:defRPr kern="1200">
                <a:solidFill>
                  <a:schemeClr val="bg1"/>
                </a:solidFill>
                <a:latin typeface="Calibri" panose="020F0502020204030204" pitchFamily="34" charset="0"/>
                <a:ea typeface="+mn-ea"/>
                <a:cs typeface="Droid Sans Fallback" charset="0"/>
              </a:defRPr>
            </a:lvl8pPr>
            <a:lvl9pPr marL="3657600" algn="l" defTabSz="914400" rtl="0" eaLnBrk="1" latinLnBrk="0" hangingPunct="1">
              <a:defRPr kern="1200">
                <a:solidFill>
                  <a:schemeClr val="bg1"/>
                </a:solidFill>
                <a:latin typeface="Calibri" panose="020F0502020204030204" pitchFamily="34" charset="0"/>
                <a:ea typeface="+mn-ea"/>
                <a:cs typeface="Droid Sans Fallback" charset="0"/>
              </a:defRPr>
            </a:lvl9pPr>
          </a:lstStyle>
          <a:p>
            <a:endParaRPr lang="en-US"/>
          </a:p>
        </p:txBody>
      </p:sp>
      <p:grpSp>
        <p:nvGrpSpPr>
          <p:cNvPr id="3" name="Group 2"/>
          <p:cNvGrpSpPr/>
          <p:nvPr/>
        </p:nvGrpSpPr>
        <p:grpSpPr>
          <a:xfrm>
            <a:off x="6528362" y="1219321"/>
            <a:ext cx="1669878" cy="1669878"/>
            <a:chOff x="6532629" y="1231139"/>
            <a:chExt cx="1669878" cy="1669878"/>
          </a:xfrm>
        </p:grpSpPr>
        <p:pic>
          <p:nvPicPr>
            <p:cNvPr id="7" name="Picture 6"/>
            <p:cNvPicPr>
              <a:picLocks noChangeAspect="1"/>
            </p:cNvPicPr>
            <p:nvPr/>
          </p:nvPicPr>
          <p:blipFill>
            <a:blip r:embed="rId5"/>
            <a:stretch>
              <a:fillRect/>
            </a:stretch>
          </p:blipFill>
          <p:spPr>
            <a:xfrm>
              <a:off x="6532629" y="1231139"/>
              <a:ext cx="1669878" cy="1669878"/>
            </a:xfrm>
            <a:prstGeom prst="rect">
              <a:avLst/>
            </a:prstGeom>
          </p:spPr>
        </p:pic>
        <p:sp>
          <p:nvSpPr>
            <p:cNvPr id="9" name="TextBox 8"/>
            <p:cNvSpPr txBox="1"/>
            <p:nvPr/>
          </p:nvSpPr>
          <p:spPr>
            <a:xfrm>
              <a:off x="6803264" y="1854588"/>
              <a:ext cx="1128607" cy="646331"/>
            </a:xfrm>
            <a:prstGeom prst="rect">
              <a:avLst/>
            </a:prstGeom>
            <a:noFill/>
          </p:spPr>
          <p:txBody>
            <a:bodyPr wrap="square" rtlCol="0">
              <a:spAutoFit/>
            </a:bodyPr>
            <a:lstStyle/>
            <a:p>
              <a:r>
                <a:rPr lang="en-US" sz="1800" dirty="0"/>
                <a:t>3</a:t>
              </a:r>
              <a:r>
                <a:rPr lang="en-US" sz="1800" baseline="30000" dirty="0"/>
                <a:t>rd</a:t>
              </a:r>
              <a:r>
                <a:rPr lang="en-US" sz="1800" dirty="0"/>
                <a:t> Party Analytics</a:t>
              </a:r>
            </a:p>
          </p:txBody>
        </p:sp>
      </p:grpSp>
      <p:sp>
        <p:nvSpPr>
          <p:cNvPr id="10" name="TextBox 9"/>
          <p:cNvSpPr txBox="1"/>
          <p:nvPr/>
        </p:nvSpPr>
        <p:spPr>
          <a:xfrm>
            <a:off x="6669683" y="2639769"/>
            <a:ext cx="1907144" cy="430887"/>
          </a:xfrm>
          <a:prstGeom prst="rect">
            <a:avLst/>
          </a:prstGeom>
          <a:noFill/>
        </p:spPr>
        <p:txBody>
          <a:bodyPr wrap="square" rtlCol="0">
            <a:spAutoFit/>
          </a:bodyPr>
          <a:lstStyle/>
          <a:p>
            <a:r>
              <a:rPr lang="en-US" sz="2200" dirty="0"/>
              <a:t>Liquid Spill!</a:t>
            </a:r>
          </a:p>
        </p:txBody>
      </p:sp>
      <p:pic>
        <p:nvPicPr>
          <p:cNvPr id="11" name="Shape 74" descr="lost-child.jpg"/>
          <p:cNvPicPr preferRelativeResize="0"/>
          <p:nvPr/>
        </p:nvPicPr>
        <p:blipFill>
          <a:blip r:embed="rId6">
            <a:alphaModFix/>
          </a:blip>
          <a:stretch>
            <a:fillRect/>
          </a:stretch>
        </p:blipFill>
        <p:spPr>
          <a:xfrm>
            <a:off x="35018" y="1926579"/>
            <a:ext cx="3149811" cy="1744563"/>
          </a:xfrm>
          <a:prstGeom prst="rect">
            <a:avLst/>
          </a:prstGeom>
          <a:noFill/>
          <a:ln>
            <a:noFill/>
          </a:ln>
        </p:spPr>
      </p:pic>
      <p:sp>
        <p:nvSpPr>
          <p:cNvPr id="12" name="TextBox 11"/>
          <p:cNvSpPr txBox="1"/>
          <p:nvPr/>
        </p:nvSpPr>
        <p:spPr>
          <a:xfrm>
            <a:off x="6669683" y="2941419"/>
            <a:ext cx="1907144" cy="430887"/>
          </a:xfrm>
          <a:prstGeom prst="rect">
            <a:avLst/>
          </a:prstGeom>
          <a:noFill/>
        </p:spPr>
        <p:txBody>
          <a:bodyPr wrap="square" rtlCol="0">
            <a:spAutoFit/>
          </a:bodyPr>
          <a:lstStyle/>
          <a:p>
            <a:r>
              <a:rPr lang="en-US" sz="2200" dirty="0"/>
              <a:t>Lost Child!</a:t>
            </a:r>
          </a:p>
        </p:txBody>
      </p:sp>
      <p:pic>
        <p:nvPicPr>
          <p:cNvPr id="13" name="Shape 75" descr="pedestrians-falling-ice-new-york-city.jpg"/>
          <p:cNvPicPr preferRelativeResize="0"/>
          <p:nvPr/>
        </p:nvPicPr>
        <p:blipFill>
          <a:blip r:embed="rId7">
            <a:alphaModFix/>
          </a:blip>
          <a:stretch>
            <a:fillRect/>
          </a:stretch>
        </p:blipFill>
        <p:spPr>
          <a:xfrm>
            <a:off x="206450" y="2278910"/>
            <a:ext cx="3119700" cy="2425559"/>
          </a:xfrm>
          <a:prstGeom prst="rect">
            <a:avLst/>
          </a:prstGeom>
          <a:noFill/>
          <a:ln>
            <a:noFill/>
          </a:ln>
        </p:spPr>
      </p:pic>
      <p:sp>
        <p:nvSpPr>
          <p:cNvPr id="14" name="TextBox 13"/>
          <p:cNvSpPr txBox="1"/>
          <p:nvPr/>
        </p:nvSpPr>
        <p:spPr>
          <a:xfrm>
            <a:off x="6669683" y="3213219"/>
            <a:ext cx="1907144" cy="430887"/>
          </a:xfrm>
          <a:prstGeom prst="rect">
            <a:avLst/>
          </a:prstGeom>
          <a:noFill/>
        </p:spPr>
        <p:txBody>
          <a:bodyPr wrap="square" rtlCol="0">
            <a:spAutoFit/>
          </a:bodyPr>
          <a:lstStyle/>
          <a:p>
            <a:r>
              <a:rPr lang="en-US" sz="2200" dirty="0"/>
              <a:t>Icy Patches!</a:t>
            </a:r>
          </a:p>
        </p:txBody>
      </p:sp>
      <p:pic>
        <p:nvPicPr>
          <p:cNvPr id="15" name="Shape 76"/>
          <p:cNvPicPr preferRelativeResize="0"/>
          <p:nvPr/>
        </p:nvPicPr>
        <p:blipFill>
          <a:blip r:embed="rId8"/>
          <a:stretch>
            <a:fillRect/>
          </a:stretch>
        </p:blipFill>
        <p:spPr>
          <a:xfrm>
            <a:off x="418048" y="2701386"/>
            <a:ext cx="3505200" cy="2007009"/>
          </a:xfrm>
          <a:prstGeom prst="rect">
            <a:avLst/>
          </a:prstGeom>
          <a:noFill/>
          <a:ln>
            <a:noFill/>
          </a:ln>
        </p:spPr>
      </p:pic>
      <p:sp>
        <p:nvSpPr>
          <p:cNvPr id="16" name="TextBox 15"/>
          <p:cNvSpPr txBox="1"/>
          <p:nvPr/>
        </p:nvSpPr>
        <p:spPr>
          <a:xfrm>
            <a:off x="5769786" y="3538082"/>
            <a:ext cx="3374214" cy="430887"/>
          </a:xfrm>
          <a:prstGeom prst="rect">
            <a:avLst/>
          </a:prstGeom>
          <a:noFill/>
        </p:spPr>
        <p:txBody>
          <a:bodyPr wrap="square" rtlCol="0">
            <a:spAutoFit/>
          </a:bodyPr>
          <a:lstStyle/>
          <a:p>
            <a:r>
              <a:rPr lang="en-US" sz="2200" dirty="0"/>
              <a:t>Checkout line too long!</a:t>
            </a:r>
          </a:p>
        </p:txBody>
      </p:sp>
      <p:pic>
        <p:nvPicPr>
          <p:cNvPr id="17" name="Shape 77" descr="where-to-see-christmas-window-displays-at-stores-in-new-york-city-7.jpg"/>
          <p:cNvPicPr preferRelativeResize="0"/>
          <p:nvPr/>
        </p:nvPicPr>
        <p:blipFill>
          <a:blip r:embed="rId9">
            <a:alphaModFix/>
          </a:blip>
          <a:stretch>
            <a:fillRect/>
          </a:stretch>
        </p:blipFill>
        <p:spPr>
          <a:xfrm>
            <a:off x="907920" y="2763983"/>
            <a:ext cx="3230894" cy="2379517"/>
          </a:xfrm>
          <a:prstGeom prst="rect">
            <a:avLst/>
          </a:prstGeom>
          <a:noFill/>
          <a:ln>
            <a:noFill/>
          </a:ln>
        </p:spPr>
      </p:pic>
      <p:sp>
        <p:nvSpPr>
          <p:cNvPr id="18" name="TextBox 17"/>
          <p:cNvSpPr txBox="1"/>
          <p:nvPr/>
        </p:nvSpPr>
        <p:spPr>
          <a:xfrm>
            <a:off x="5433848" y="3874323"/>
            <a:ext cx="3771584" cy="430887"/>
          </a:xfrm>
          <a:prstGeom prst="rect">
            <a:avLst/>
          </a:prstGeom>
          <a:noFill/>
        </p:spPr>
        <p:txBody>
          <a:bodyPr wrap="square" rtlCol="0">
            <a:spAutoFit/>
          </a:bodyPr>
          <a:lstStyle/>
          <a:p>
            <a:r>
              <a:rPr lang="en-US" sz="2200" dirty="0"/>
              <a:t>Unattractive Window Display</a:t>
            </a:r>
          </a:p>
        </p:txBody>
      </p:sp>
    </p:spTree>
    <p:extLst>
      <p:ext uri="{BB962C8B-B14F-4D97-AF65-F5344CB8AC3E}">
        <p14:creationId xmlns:p14="http://schemas.microsoft.com/office/powerpoint/2010/main" val="22220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29019" y="3588022"/>
            <a:ext cx="3833338" cy="1338353"/>
            <a:chOff x="3129019" y="3588022"/>
            <a:chExt cx="3833338" cy="1338353"/>
          </a:xfrm>
        </p:grpSpPr>
        <p:grpSp>
          <p:nvGrpSpPr>
            <p:cNvPr id="31" name="Group 30"/>
            <p:cNvGrpSpPr/>
            <p:nvPr/>
          </p:nvGrpSpPr>
          <p:grpSpPr>
            <a:xfrm>
              <a:off x="3129019" y="3851916"/>
              <a:ext cx="3146059" cy="1074459"/>
              <a:chOff x="3129019" y="3851916"/>
              <a:chExt cx="3146059" cy="1074459"/>
            </a:xfrm>
          </p:grpSpPr>
          <p:pic>
            <p:nvPicPr>
              <p:cNvPr id="40" name="Picture 1"/>
              <p:cNvPicPr>
                <a:picLocks noChangeAspect="1"/>
              </p:cNvPicPr>
              <p:nvPr/>
            </p:nvPicPr>
            <p:blipFill>
              <a:blip r:embed="rId3">
                <a:extLst>
                  <a:ext uri="{28A0092B-C50C-407E-A947-70E740481C1C}">
                    <a14:useLocalDpi xmlns:a14="http://schemas.microsoft.com/office/drawing/2010/main" val="0"/>
                  </a:ext>
                </a:extLst>
              </a:blip>
              <a:srcRect l="46677" t="2" r="-2" b="51669"/>
              <a:stretch>
                <a:fillRect/>
              </a:stretch>
            </p:blipFill>
            <p:spPr bwMode="auto">
              <a:xfrm>
                <a:off x="3129019" y="3851916"/>
                <a:ext cx="1070056" cy="9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4"/>
              <p:cNvGrpSpPr/>
              <p:nvPr/>
            </p:nvGrpSpPr>
            <p:grpSpPr>
              <a:xfrm>
                <a:off x="4841170" y="3942202"/>
                <a:ext cx="1433908" cy="984173"/>
                <a:chOff x="6627560" y="1226993"/>
                <a:chExt cx="1433908" cy="984173"/>
              </a:xfrm>
            </p:grpSpPr>
            <p:grpSp>
              <p:nvGrpSpPr>
                <p:cNvPr id="36" name="Group 35"/>
                <p:cNvGrpSpPr/>
                <p:nvPr/>
              </p:nvGrpSpPr>
              <p:grpSpPr>
                <a:xfrm>
                  <a:off x="6627560" y="1226993"/>
                  <a:ext cx="1170864" cy="738260"/>
                  <a:chOff x="6921504" y="1573383"/>
                  <a:chExt cx="1170864" cy="738260"/>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504" y="1573383"/>
                    <a:ext cx="1103940" cy="738260"/>
                  </a:xfrm>
                  <a:prstGeom prst="rect">
                    <a:avLst/>
                  </a:prstGeom>
                </p:spPr>
              </p:pic>
              <p:sp>
                <p:nvSpPr>
                  <p:cNvPr id="39" name="TextBox 38"/>
                  <p:cNvSpPr txBox="1"/>
                  <p:nvPr/>
                </p:nvSpPr>
                <p:spPr>
                  <a:xfrm>
                    <a:off x="6963761" y="1829147"/>
                    <a:ext cx="1128607" cy="353943"/>
                  </a:xfrm>
                  <a:prstGeom prst="rect">
                    <a:avLst/>
                  </a:prstGeom>
                  <a:noFill/>
                </p:spPr>
                <p:txBody>
                  <a:bodyPr wrap="square" rtlCol="0">
                    <a:spAutoFit/>
                  </a:bodyPr>
                  <a:lstStyle/>
                  <a:p>
                    <a:r>
                      <a:rPr lang="en-US" sz="1700" dirty="0"/>
                      <a:t>Analytics</a:t>
                    </a:r>
                  </a:p>
                </p:txBody>
              </p:sp>
            </p:grpSp>
            <p:sp>
              <p:nvSpPr>
                <p:cNvPr id="37" name="TextBox 36"/>
                <p:cNvSpPr txBox="1"/>
                <p:nvPr/>
              </p:nvSpPr>
              <p:spPr>
                <a:xfrm>
                  <a:off x="6932861" y="1841834"/>
                  <a:ext cx="1128607" cy="369332"/>
                </a:xfrm>
                <a:prstGeom prst="rect">
                  <a:avLst/>
                </a:prstGeom>
                <a:noFill/>
              </p:spPr>
              <p:txBody>
                <a:bodyPr wrap="square" rtlCol="0">
                  <a:spAutoFit/>
                </a:bodyPr>
                <a:lstStyle/>
                <a:p>
                  <a:r>
                    <a:rPr lang="en-US" sz="1800" b="1" dirty="0">
                      <a:solidFill>
                        <a:schemeClr val="tx1"/>
                      </a:solidFill>
                    </a:rPr>
                    <a:t>Cloudlet</a:t>
                  </a:r>
                </a:p>
              </p:txBody>
            </p:sp>
          </p:grpSp>
          <p:sp>
            <p:nvSpPr>
              <p:cNvPr id="41" name="AutoShape 17"/>
              <p:cNvSpPr>
                <a:spLocks noChangeArrowheads="1"/>
              </p:cNvSpPr>
              <p:nvPr/>
            </p:nvSpPr>
            <p:spPr bwMode="auto">
              <a:xfrm>
                <a:off x="4274313" y="4223952"/>
                <a:ext cx="538903" cy="279030"/>
              </a:xfrm>
              <a:prstGeom prst="rightArrow">
                <a:avLst>
                  <a:gd name="adj1" fmla="val 46241"/>
                  <a:gd name="adj2" fmla="val 63459"/>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5pPr>
                <a:lvl6pPr marL="2286000" algn="l" defTabSz="914400" rtl="0" eaLnBrk="1" latinLnBrk="0" hangingPunct="1">
                  <a:defRPr kern="1200">
                    <a:solidFill>
                      <a:schemeClr val="bg1"/>
                    </a:solidFill>
                    <a:latin typeface="Calibri" panose="020F0502020204030204" pitchFamily="34" charset="0"/>
                    <a:ea typeface="+mn-ea"/>
                    <a:cs typeface="Droid Sans Fallback" charset="0"/>
                  </a:defRPr>
                </a:lvl6pPr>
                <a:lvl7pPr marL="2743200" algn="l" defTabSz="914400" rtl="0" eaLnBrk="1" latinLnBrk="0" hangingPunct="1">
                  <a:defRPr kern="1200">
                    <a:solidFill>
                      <a:schemeClr val="bg1"/>
                    </a:solidFill>
                    <a:latin typeface="Calibri" panose="020F0502020204030204" pitchFamily="34" charset="0"/>
                    <a:ea typeface="+mn-ea"/>
                    <a:cs typeface="Droid Sans Fallback" charset="0"/>
                  </a:defRPr>
                </a:lvl7pPr>
                <a:lvl8pPr marL="3200400" algn="l" defTabSz="914400" rtl="0" eaLnBrk="1" latinLnBrk="0" hangingPunct="1">
                  <a:defRPr kern="1200">
                    <a:solidFill>
                      <a:schemeClr val="bg1"/>
                    </a:solidFill>
                    <a:latin typeface="Calibri" panose="020F0502020204030204" pitchFamily="34" charset="0"/>
                    <a:ea typeface="+mn-ea"/>
                    <a:cs typeface="Droid Sans Fallback" charset="0"/>
                  </a:defRPr>
                </a:lvl8pPr>
                <a:lvl9pPr marL="3657600" algn="l" defTabSz="914400" rtl="0" eaLnBrk="1" latinLnBrk="0" hangingPunct="1">
                  <a:defRPr kern="1200">
                    <a:solidFill>
                      <a:schemeClr val="bg1"/>
                    </a:solidFill>
                    <a:latin typeface="Calibri" panose="020F0502020204030204" pitchFamily="34" charset="0"/>
                    <a:ea typeface="+mn-ea"/>
                    <a:cs typeface="Droid Sans Fallback" charset="0"/>
                  </a:defRPr>
                </a:lvl9pPr>
              </a:lstStyle>
              <a:p>
                <a:endParaRPr lang="en-US"/>
              </a:p>
            </p:txBody>
          </p:sp>
        </p:grpSp>
        <p:sp>
          <p:nvSpPr>
            <p:cNvPr id="42" name="Line 94"/>
            <p:cNvSpPr>
              <a:spLocks noChangeShapeType="1"/>
            </p:cNvSpPr>
            <p:nvPr/>
          </p:nvSpPr>
          <p:spPr bwMode="auto">
            <a:xfrm flipV="1">
              <a:off x="5927102" y="3588022"/>
              <a:ext cx="1035255" cy="660337"/>
            </a:xfrm>
            <a:prstGeom prst="line">
              <a:avLst/>
            </a:prstGeom>
            <a:noFill/>
            <a:ln w="19050">
              <a:solidFill>
                <a:srgbClr val="00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 name="TextBox 6"/>
          <p:cNvSpPr txBox="1"/>
          <p:nvPr/>
        </p:nvSpPr>
        <p:spPr>
          <a:xfrm>
            <a:off x="943874" y="1107874"/>
            <a:ext cx="2520845" cy="430887"/>
          </a:xfrm>
          <a:prstGeom prst="rect">
            <a:avLst/>
          </a:prstGeom>
          <a:noFill/>
        </p:spPr>
        <p:txBody>
          <a:bodyPr wrap="square" rtlCol="0">
            <a:spAutoFit/>
          </a:bodyPr>
          <a:lstStyle/>
          <a:p>
            <a:r>
              <a:rPr lang="en-US" sz="2200" dirty="0">
                <a:solidFill>
                  <a:srgbClr val="FF0000"/>
                </a:solidFill>
              </a:rPr>
              <a:t>Privacy Concerns</a:t>
            </a:r>
          </a:p>
        </p:txBody>
      </p:sp>
      <p:sp>
        <p:nvSpPr>
          <p:cNvPr id="11" name="AutoShape 17"/>
          <p:cNvSpPr>
            <a:spLocks noChangeArrowheads="1"/>
          </p:cNvSpPr>
          <p:nvPr/>
        </p:nvSpPr>
        <p:spPr bwMode="auto">
          <a:xfrm>
            <a:off x="4712255" y="1824984"/>
            <a:ext cx="1660261" cy="266575"/>
          </a:xfrm>
          <a:prstGeom prst="rightArrow">
            <a:avLst>
              <a:gd name="adj1" fmla="val 46241"/>
              <a:gd name="adj2" fmla="val 63459"/>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5pPr>
            <a:lvl6pPr marL="2286000" algn="l" defTabSz="914400" rtl="0" eaLnBrk="1" latinLnBrk="0" hangingPunct="1">
              <a:defRPr kern="1200">
                <a:solidFill>
                  <a:schemeClr val="bg1"/>
                </a:solidFill>
                <a:latin typeface="Calibri" panose="020F0502020204030204" pitchFamily="34" charset="0"/>
                <a:ea typeface="+mn-ea"/>
                <a:cs typeface="Droid Sans Fallback" charset="0"/>
              </a:defRPr>
            </a:lvl6pPr>
            <a:lvl7pPr marL="2743200" algn="l" defTabSz="914400" rtl="0" eaLnBrk="1" latinLnBrk="0" hangingPunct="1">
              <a:defRPr kern="1200">
                <a:solidFill>
                  <a:schemeClr val="bg1"/>
                </a:solidFill>
                <a:latin typeface="Calibri" panose="020F0502020204030204" pitchFamily="34" charset="0"/>
                <a:ea typeface="+mn-ea"/>
                <a:cs typeface="Droid Sans Fallback" charset="0"/>
              </a:defRPr>
            </a:lvl7pPr>
            <a:lvl8pPr marL="3200400" algn="l" defTabSz="914400" rtl="0" eaLnBrk="1" latinLnBrk="0" hangingPunct="1">
              <a:defRPr kern="1200">
                <a:solidFill>
                  <a:schemeClr val="bg1"/>
                </a:solidFill>
                <a:latin typeface="Calibri" panose="020F0502020204030204" pitchFamily="34" charset="0"/>
                <a:ea typeface="+mn-ea"/>
                <a:cs typeface="Droid Sans Fallback" charset="0"/>
              </a:defRPr>
            </a:lvl8pPr>
            <a:lvl9pPr marL="3657600" algn="l" defTabSz="914400" rtl="0" eaLnBrk="1" latinLnBrk="0" hangingPunct="1">
              <a:defRPr kern="1200">
                <a:solidFill>
                  <a:schemeClr val="bg1"/>
                </a:solidFill>
                <a:latin typeface="Calibri" panose="020F0502020204030204" pitchFamily="34" charset="0"/>
                <a:ea typeface="+mn-ea"/>
                <a:cs typeface="Droid Sans Fallback" charset="0"/>
              </a:defRPr>
            </a:lvl9pPr>
          </a:lstStyle>
          <a:p>
            <a:endParaRPr lang="en-US"/>
          </a:p>
        </p:txBody>
      </p:sp>
      <p:pic>
        <p:nvPicPr>
          <p:cNvPr id="5" name="Picture 2" descr="http://www.pd4pic.com/images/delete-remove-cross-red-cancel-abort-err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843" y="1569898"/>
            <a:ext cx="938731" cy="9387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p:cNvPicPr>
            <a:picLocks noChangeAspect="1"/>
          </p:cNvPicPr>
          <p:nvPr/>
        </p:nvPicPr>
        <p:blipFill>
          <a:blip r:embed="rId3">
            <a:extLst>
              <a:ext uri="{28A0092B-C50C-407E-A947-70E740481C1C}">
                <a14:useLocalDpi xmlns:a14="http://schemas.microsoft.com/office/drawing/2010/main" val="0"/>
              </a:ext>
            </a:extLst>
          </a:blip>
          <a:srcRect l="46677" t="2" r="-2" b="51669"/>
          <a:stretch>
            <a:fillRect/>
          </a:stretch>
        </p:blipFill>
        <p:spPr bwMode="auto">
          <a:xfrm>
            <a:off x="3247697" y="1476267"/>
            <a:ext cx="1070056" cy="9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Bandwidth and Privacy Concerns</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
        <p:nvSpPr>
          <p:cNvPr id="6" name="TextBox 5"/>
          <p:cNvSpPr txBox="1"/>
          <p:nvPr/>
        </p:nvSpPr>
        <p:spPr>
          <a:xfrm>
            <a:off x="4394524" y="1145514"/>
            <a:ext cx="2520845" cy="430887"/>
          </a:xfrm>
          <a:prstGeom prst="rect">
            <a:avLst/>
          </a:prstGeom>
          <a:noFill/>
        </p:spPr>
        <p:txBody>
          <a:bodyPr wrap="square" rtlCol="0">
            <a:spAutoFit/>
          </a:bodyPr>
          <a:lstStyle/>
          <a:p>
            <a:r>
              <a:rPr lang="en-US" sz="2200" dirty="0">
                <a:solidFill>
                  <a:srgbClr val="FF0000"/>
                </a:solidFill>
              </a:rPr>
              <a:t>Limited Bandwidth</a:t>
            </a:r>
          </a:p>
        </p:txBody>
      </p:sp>
      <p:grpSp>
        <p:nvGrpSpPr>
          <p:cNvPr id="15" name="Group 14"/>
          <p:cNvGrpSpPr/>
          <p:nvPr/>
        </p:nvGrpSpPr>
        <p:grpSpPr>
          <a:xfrm>
            <a:off x="6648277" y="1376426"/>
            <a:ext cx="2453682" cy="1311219"/>
            <a:chOff x="6648277" y="1376426"/>
            <a:chExt cx="2453682" cy="1311219"/>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277" y="1376426"/>
              <a:ext cx="1740097" cy="1163690"/>
            </a:xfrm>
            <a:prstGeom prst="rect">
              <a:avLst/>
            </a:prstGeom>
          </p:spPr>
        </p:pic>
        <p:sp>
          <p:nvSpPr>
            <p:cNvPr id="12" name="TextBox 11"/>
            <p:cNvSpPr txBox="1"/>
            <p:nvPr/>
          </p:nvSpPr>
          <p:spPr>
            <a:xfrm>
              <a:off x="7058952" y="1803942"/>
              <a:ext cx="1128607" cy="369332"/>
            </a:xfrm>
            <a:prstGeom prst="rect">
              <a:avLst/>
            </a:prstGeom>
            <a:noFill/>
          </p:spPr>
          <p:txBody>
            <a:bodyPr wrap="square" rtlCol="0">
              <a:spAutoFit/>
            </a:bodyPr>
            <a:lstStyle/>
            <a:p>
              <a:r>
                <a:rPr lang="en-US" sz="1800" dirty="0"/>
                <a:t>Analytics</a:t>
              </a:r>
            </a:p>
          </p:txBody>
        </p:sp>
        <p:sp>
          <p:nvSpPr>
            <p:cNvPr id="14" name="TextBox 13"/>
            <p:cNvSpPr txBox="1"/>
            <p:nvPr/>
          </p:nvSpPr>
          <p:spPr>
            <a:xfrm>
              <a:off x="7973352" y="2318313"/>
              <a:ext cx="1128607" cy="369332"/>
            </a:xfrm>
            <a:prstGeom prst="rect">
              <a:avLst/>
            </a:prstGeom>
            <a:noFill/>
          </p:spPr>
          <p:txBody>
            <a:bodyPr wrap="square" rtlCol="0">
              <a:spAutoFit/>
            </a:bodyPr>
            <a:lstStyle/>
            <a:p>
              <a:r>
                <a:rPr lang="en-US" sz="1800" b="1" dirty="0">
                  <a:solidFill>
                    <a:schemeClr val="tx1"/>
                  </a:solidFill>
                </a:rPr>
                <a:t>Cloud</a:t>
              </a:r>
            </a:p>
          </p:txBody>
        </p:sp>
      </p:grpSp>
      <p:grpSp>
        <p:nvGrpSpPr>
          <p:cNvPr id="16" name="Group 15"/>
          <p:cNvGrpSpPr/>
          <p:nvPr/>
        </p:nvGrpSpPr>
        <p:grpSpPr>
          <a:xfrm>
            <a:off x="4756238" y="1493062"/>
            <a:ext cx="1433908" cy="984173"/>
            <a:chOff x="6627560" y="1226993"/>
            <a:chExt cx="1433908" cy="984173"/>
          </a:xfrm>
        </p:grpSpPr>
        <p:grpSp>
          <p:nvGrpSpPr>
            <p:cNvPr id="17" name="Group 16"/>
            <p:cNvGrpSpPr/>
            <p:nvPr/>
          </p:nvGrpSpPr>
          <p:grpSpPr>
            <a:xfrm>
              <a:off x="6627560" y="1226993"/>
              <a:ext cx="1170864" cy="738260"/>
              <a:chOff x="6921504" y="1573383"/>
              <a:chExt cx="1170864" cy="7382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504" y="1573383"/>
                <a:ext cx="1103940" cy="738260"/>
              </a:xfrm>
              <a:prstGeom prst="rect">
                <a:avLst/>
              </a:prstGeom>
            </p:spPr>
          </p:pic>
          <p:sp>
            <p:nvSpPr>
              <p:cNvPr id="20" name="TextBox 19"/>
              <p:cNvSpPr txBox="1"/>
              <p:nvPr/>
            </p:nvSpPr>
            <p:spPr>
              <a:xfrm>
                <a:off x="6963761" y="1829147"/>
                <a:ext cx="1128607" cy="353943"/>
              </a:xfrm>
              <a:prstGeom prst="rect">
                <a:avLst/>
              </a:prstGeom>
              <a:noFill/>
            </p:spPr>
            <p:txBody>
              <a:bodyPr wrap="square" rtlCol="0">
                <a:spAutoFit/>
              </a:bodyPr>
              <a:lstStyle/>
              <a:p>
                <a:r>
                  <a:rPr lang="en-US" sz="1700" dirty="0"/>
                  <a:t>Analytics</a:t>
                </a:r>
              </a:p>
            </p:txBody>
          </p:sp>
        </p:grpSp>
        <p:sp>
          <p:nvSpPr>
            <p:cNvPr id="18" name="TextBox 17"/>
            <p:cNvSpPr txBox="1"/>
            <p:nvPr/>
          </p:nvSpPr>
          <p:spPr>
            <a:xfrm>
              <a:off x="6932861" y="1841834"/>
              <a:ext cx="1128607" cy="369332"/>
            </a:xfrm>
            <a:prstGeom prst="rect">
              <a:avLst/>
            </a:prstGeom>
            <a:noFill/>
          </p:spPr>
          <p:txBody>
            <a:bodyPr wrap="square" rtlCol="0">
              <a:spAutoFit/>
            </a:bodyPr>
            <a:lstStyle/>
            <a:p>
              <a:endParaRPr lang="en-US" sz="1800" b="1" dirty="0">
                <a:solidFill>
                  <a:schemeClr val="tx1"/>
                </a:solidFill>
              </a:endParaRPr>
            </a:p>
          </p:txBody>
        </p:sp>
      </p:grpSp>
      <p:grpSp>
        <p:nvGrpSpPr>
          <p:cNvPr id="21" name="Group 20"/>
          <p:cNvGrpSpPr/>
          <p:nvPr/>
        </p:nvGrpSpPr>
        <p:grpSpPr>
          <a:xfrm>
            <a:off x="7225632" y="2688226"/>
            <a:ext cx="1740097" cy="1163690"/>
            <a:chOff x="7055620" y="1921134"/>
            <a:chExt cx="1740097" cy="1163690"/>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5620" y="1921134"/>
              <a:ext cx="1740097" cy="1163690"/>
            </a:xfrm>
            <a:prstGeom prst="rect">
              <a:avLst/>
            </a:prstGeom>
          </p:spPr>
        </p:pic>
        <p:sp>
          <p:nvSpPr>
            <p:cNvPr id="23" name="TextBox 22"/>
            <p:cNvSpPr txBox="1"/>
            <p:nvPr/>
          </p:nvSpPr>
          <p:spPr>
            <a:xfrm>
              <a:off x="7466898" y="2370903"/>
              <a:ext cx="1128607" cy="369332"/>
            </a:xfrm>
            <a:prstGeom prst="rect">
              <a:avLst/>
            </a:prstGeom>
            <a:noFill/>
          </p:spPr>
          <p:txBody>
            <a:bodyPr wrap="square" rtlCol="0">
              <a:spAutoFit/>
            </a:bodyPr>
            <a:lstStyle/>
            <a:p>
              <a:r>
                <a:rPr lang="en-US" sz="1800" b="1" dirty="0">
                  <a:solidFill>
                    <a:schemeClr val="tx1"/>
                  </a:solidFill>
                </a:rPr>
                <a:t>Cloud</a:t>
              </a:r>
            </a:p>
          </p:txBody>
        </p:sp>
      </p:grpSp>
      <p:sp>
        <p:nvSpPr>
          <p:cNvPr id="24" name="Line 94"/>
          <p:cNvSpPr>
            <a:spLocks noChangeShapeType="1"/>
          </p:cNvSpPr>
          <p:nvPr/>
        </p:nvSpPr>
        <p:spPr bwMode="auto">
          <a:xfrm>
            <a:off x="5860178" y="2033613"/>
            <a:ext cx="1446533" cy="928810"/>
          </a:xfrm>
          <a:prstGeom prst="line">
            <a:avLst/>
          </a:prstGeom>
          <a:noFill/>
          <a:ln w="19050">
            <a:solidFill>
              <a:srgbClr val="00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Box 24"/>
          <p:cNvSpPr txBox="1"/>
          <p:nvPr/>
        </p:nvSpPr>
        <p:spPr>
          <a:xfrm>
            <a:off x="6572921" y="2103492"/>
            <a:ext cx="2420371" cy="430887"/>
          </a:xfrm>
          <a:prstGeom prst="rect">
            <a:avLst/>
          </a:prstGeom>
          <a:noFill/>
        </p:spPr>
        <p:txBody>
          <a:bodyPr wrap="square" rtlCol="0">
            <a:spAutoFit/>
          </a:bodyPr>
          <a:lstStyle/>
          <a:p>
            <a:r>
              <a:rPr lang="en-US" sz="2200" b="1" dirty="0">
                <a:solidFill>
                  <a:srgbClr val="00B050"/>
                </a:solidFill>
              </a:rPr>
              <a:t>scalable</a:t>
            </a:r>
          </a:p>
        </p:txBody>
      </p:sp>
      <p:sp>
        <p:nvSpPr>
          <p:cNvPr id="26" name="AutoShape 17"/>
          <p:cNvSpPr>
            <a:spLocks noChangeArrowheads="1"/>
          </p:cNvSpPr>
          <p:nvPr/>
        </p:nvSpPr>
        <p:spPr bwMode="auto">
          <a:xfrm>
            <a:off x="4220179" y="1801017"/>
            <a:ext cx="538903" cy="279030"/>
          </a:xfrm>
          <a:prstGeom prst="rightArrow">
            <a:avLst>
              <a:gd name="adj1" fmla="val 46241"/>
              <a:gd name="adj2" fmla="val 63459"/>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5pPr>
            <a:lvl6pPr marL="2286000" algn="l" defTabSz="914400" rtl="0" eaLnBrk="1" latinLnBrk="0" hangingPunct="1">
              <a:defRPr kern="1200">
                <a:solidFill>
                  <a:schemeClr val="bg1"/>
                </a:solidFill>
                <a:latin typeface="Calibri" panose="020F0502020204030204" pitchFamily="34" charset="0"/>
                <a:ea typeface="+mn-ea"/>
                <a:cs typeface="Droid Sans Fallback" charset="0"/>
              </a:defRPr>
            </a:lvl6pPr>
            <a:lvl7pPr marL="2743200" algn="l" defTabSz="914400" rtl="0" eaLnBrk="1" latinLnBrk="0" hangingPunct="1">
              <a:defRPr kern="1200">
                <a:solidFill>
                  <a:schemeClr val="bg1"/>
                </a:solidFill>
                <a:latin typeface="Calibri" panose="020F0502020204030204" pitchFamily="34" charset="0"/>
                <a:ea typeface="+mn-ea"/>
                <a:cs typeface="Droid Sans Fallback" charset="0"/>
              </a:defRPr>
            </a:lvl7pPr>
            <a:lvl8pPr marL="3200400" algn="l" defTabSz="914400" rtl="0" eaLnBrk="1" latinLnBrk="0" hangingPunct="1">
              <a:defRPr kern="1200">
                <a:solidFill>
                  <a:schemeClr val="bg1"/>
                </a:solidFill>
                <a:latin typeface="Calibri" panose="020F0502020204030204" pitchFamily="34" charset="0"/>
                <a:ea typeface="+mn-ea"/>
                <a:cs typeface="Droid Sans Fallback" charset="0"/>
              </a:defRPr>
            </a:lvl8pPr>
            <a:lvl9pPr marL="3657600" algn="l" defTabSz="914400" rtl="0" eaLnBrk="1" latinLnBrk="0" hangingPunct="1">
              <a:defRPr kern="1200">
                <a:solidFill>
                  <a:schemeClr val="bg1"/>
                </a:solidFill>
                <a:latin typeface="Calibri" panose="020F0502020204030204" pitchFamily="34" charset="0"/>
                <a:ea typeface="+mn-ea"/>
                <a:cs typeface="Droid Sans Fallback" charset="0"/>
              </a:defRPr>
            </a:lvl9pPr>
          </a:lstStyle>
          <a:p>
            <a:endParaRPr lang="en-US"/>
          </a:p>
        </p:txBody>
      </p:sp>
      <p:pic>
        <p:nvPicPr>
          <p:cNvPr id="2050" name="Picture 2" descr="https://img.clipartfest.com/5c202960fa0af35652249ca6723675b2_correct-tick-clipart-best-correct-tick-clipart_7855-704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118" y="1991304"/>
            <a:ext cx="650365" cy="6070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bunch of oranges&#10;&#10;Description generated with high confidence"/>
          <p:cNvPicPr>
            <a:picLocks noChangeAspect="1"/>
          </p:cNvPicPr>
          <p:nvPr/>
        </p:nvPicPr>
        <p:blipFill>
          <a:blip r:embed="rId7"/>
          <a:stretch>
            <a:fillRect/>
          </a:stretch>
        </p:blipFill>
        <p:spPr>
          <a:xfrm>
            <a:off x="636847" y="2102769"/>
            <a:ext cx="2825997" cy="2177064"/>
          </a:xfrm>
          <a:prstGeom prst="rect">
            <a:avLst/>
          </a:prstGeom>
        </p:spPr>
      </p:pic>
      <p:pic>
        <p:nvPicPr>
          <p:cNvPr id="9" name="Picture 2" descr="http://www.pd4pic.com/images/delete-remove-cross-red-cancel-abort-err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477" y="1564248"/>
            <a:ext cx="938731" cy="9387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img.clipartfest.com/5c202960fa0af35652249ca6723675b2_correct-tick-clipart-best-correct-tick-clipart_7855-704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170" y="1590998"/>
            <a:ext cx="677363" cy="60709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002971" y="2963041"/>
            <a:ext cx="618562" cy="62498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617188" y="2515729"/>
            <a:ext cx="1301136" cy="1128782"/>
            <a:chOff x="3617188" y="2515729"/>
            <a:chExt cx="1301136" cy="1128782"/>
          </a:xfrm>
        </p:grpSpPr>
        <p:pic>
          <p:nvPicPr>
            <p:cNvPr id="33" name="Picture 1"/>
            <p:cNvPicPr>
              <a:picLocks noChangeAspect="1"/>
            </p:cNvPicPr>
            <p:nvPr/>
          </p:nvPicPr>
          <p:blipFill>
            <a:blip r:embed="rId3">
              <a:extLst>
                <a:ext uri="{28A0092B-C50C-407E-A947-70E740481C1C}">
                  <a14:useLocalDpi xmlns:a14="http://schemas.microsoft.com/office/drawing/2010/main" val="0"/>
                </a:ext>
              </a:extLst>
            </a:blip>
            <a:srcRect l="46677" t="2" r="-2" b="51669"/>
            <a:stretch>
              <a:fillRect/>
            </a:stretch>
          </p:blipFill>
          <p:spPr bwMode="auto">
            <a:xfrm>
              <a:off x="3617188" y="2675612"/>
              <a:ext cx="1070056" cy="9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17"/>
            <p:cNvSpPr>
              <a:spLocks noChangeArrowheads="1"/>
            </p:cNvSpPr>
            <p:nvPr/>
          </p:nvSpPr>
          <p:spPr bwMode="auto">
            <a:xfrm rot="18902888">
              <a:off x="4379421" y="2515729"/>
              <a:ext cx="538903" cy="279030"/>
            </a:xfrm>
            <a:prstGeom prst="rightArrow">
              <a:avLst>
                <a:gd name="adj1" fmla="val 46241"/>
                <a:gd name="adj2" fmla="val 63459"/>
              </a:avLst>
            </a:prstGeom>
            <a:solidFill>
              <a:srgbClr val="003399"/>
            </a:solidFill>
            <a:ln w="12600" cap="sq">
              <a:solidFill>
                <a:srgbClr val="00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Droid Sans Fallback" charset="0"/>
                </a:defRPr>
              </a:lvl5pPr>
              <a:lvl6pPr marL="2286000" algn="l" defTabSz="914400" rtl="0" eaLnBrk="1" latinLnBrk="0" hangingPunct="1">
                <a:defRPr kern="1200">
                  <a:solidFill>
                    <a:schemeClr val="bg1"/>
                  </a:solidFill>
                  <a:latin typeface="Calibri" panose="020F0502020204030204" pitchFamily="34" charset="0"/>
                  <a:ea typeface="+mn-ea"/>
                  <a:cs typeface="Droid Sans Fallback" charset="0"/>
                </a:defRPr>
              </a:lvl6pPr>
              <a:lvl7pPr marL="2743200" algn="l" defTabSz="914400" rtl="0" eaLnBrk="1" latinLnBrk="0" hangingPunct="1">
                <a:defRPr kern="1200">
                  <a:solidFill>
                    <a:schemeClr val="bg1"/>
                  </a:solidFill>
                  <a:latin typeface="Calibri" panose="020F0502020204030204" pitchFamily="34" charset="0"/>
                  <a:ea typeface="+mn-ea"/>
                  <a:cs typeface="Droid Sans Fallback" charset="0"/>
                </a:defRPr>
              </a:lvl7pPr>
              <a:lvl8pPr marL="3200400" algn="l" defTabSz="914400" rtl="0" eaLnBrk="1" latinLnBrk="0" hangingPunct="1">
                <a:defRPr kern="1200">
                  <a:solidFill>
                    <a:schemeClr val="bg1"/>
                  </a:solidFill>
                  <a:latin typeface="Calibri" panose="020F0502020204030204" pitchFamily="34" charset="0"/>
                  <a:ea typeface="+mn-ea"/>
                  <a:cs typeface="Droid Sans Fallback" charset="0"/>
                </a:defRPr>
              </a:lvl8pPr>
              <a:lvl9pPr marL="3657600" algn="l" defTabSz="914400" rtl="0" eaLnBrk="1" latinLnBrk="0" hangingPunct="1">
                <a:defRPr kern="1200">
                  <a:solidFill>
                    <a:schemeClr val="bg1"/>
                  </a:solidFill>
                  <a:latin typeface="Calibri" panose="020F0502020204030204" pitchFamily="34" charset="0"/>
                  <a:ea typeface="+mn-ea"/>
                  <a:cs typeface="Droid Sans Fallback" charset="0"/>
                </a:defRPr>
              </a:lvl9pPr>
            </a:lstStyle>
            <a:p>
              <a:endParaRPr lang="en-US"/>
            </a:p>
          </p:txBody>
        </p:sp>
      </p:grpSp>
      <p:sp>
        <p:nvSpPr>
          <p:cNvPr id="43" name="TextBox 42"/>
          <p:cNvSpPr txBox="1"/>
          <p:nvPr/>
        </p:nvSpPr>
        <p:spPr>
          <a:xfrm rot="19641657">
            <a:off x="6090992" y="3625970"/>
            <a:ext cx="1682373" cy="923330"/>
          </a:xfrm>
          <a:prstGeom prst="rect">
            <a:avLst/>
          </a:prstGeom>
          <a:noFill/>
        </p:spPr>
        <p:txBody>
          <a:bodyPr wrap="square" rtlCol="0">
            <a:spAutoFit/>
          </a:bodyPr>
          <a:lstStyle/>
          <a:p>
            <a:r>
              <a:rPr lang="en-US" sz="1800" dirty="0">
                <a:solidFill>
                  <a:srgbClr val="00B0F0"/>
                </a:solidFill>
              </a:rPr>
              <a:t>Extracted Output of Analytics</a:t>
            </a:r>
          </a:p>
        </p:txBody>
      </p:sp>
      <p:sp>
        <p:nvSpPr>
          <p:cNvPr id="44" name="TextBox 43"/>
          <p:cNvSpPr txBox="1"/>
          <p:nvPr/>
        </p:nvSpPr>
        <p:spPr>
          <a:xfrm rot="1910795">
            <a:off x="5797774" y="2501421"/>
            <a:ext cx="1461608" cy="923330"/>
          </a:xfrm>
          <a:prstGeom prst="rect">
            <a:avLst/>
          </a:prstGeom>
          <a:noFill/>
        </p:spPr>
        <p:txBody>
          <a:bodyPr wrap="square" rtlCol="0">
            <a:spAutoFit/>
          </a:bodyPr>
          <a:lstStyle/>
          <a:p>
            <a:r>
              <a:rPr lang="en-US" sz="1800" dirty="0">
                <a:solidFill>
                  <a:srgbClr val="00B0F0"/>
                </a:solidFill>
              </a:rPr>
              <a:t>Extracted Output of Analytics</a:t>
            </a:r>
          </a:p>
        </p:txBody>
      </p:sp>
      <p:sp>
        <p:nvSpPr>
          <p:cNvPr id="45" name="Rectangle 44"/>
          <p:cNvSpPr/>
          <p:nvPr/>
        </p:nvSpPr>
        <p:spPr>
          <a:xfrm>
            <a:off x="1007563" y="2697679"/>
            <a:ext cx="618562" cy="62498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51823" y="969324"/>
            <a:ext cx="3814148" cy="769441"/>
          </a:xfrm>
          <a:prstGeom prst="rect">
            <a:avLst/>
          </a:prstGeom>
          <a:noFill/>
        </p:spPr>
        <p:txBody>
          <a:bodyPr wrap="square" rtlCol="0">
            <a:spAutoFit/>
          </a:bodyPr>
          <a:lstStyle/>
          <a:p>
            <a:r>
              <a:rPr lang="en-US" sz="2200" b="1" dirty="0">
                <a:solidFill>
                  <a:srgbClr val="00B050"/>
                </a:solidFill>
              </a:rPr>
              <a:t>Privacy-Aware:</a:t>
            </a:r>
          </a:p>
          <a:p>
            <a:r>
              <a:rPr lang="en-US" sz="2200" b="1" dirty="0">
                <a:solidFill>
                  <a:srgbClr val="00B050"/>
                </a:solidFill>
              </a:rPr>
              <a:t>(Real-time, Full Resolution)</a:t>
            </a:r>
          </a:p>
        </p:txBody>
      </p:sp>
    </p:spTree>
    <p:extLst>
      <p:ext uri="{BB962C8B-B14F-4D97-AF65-F5344CB8AC3E}">
        <p14:creationId xmlns:p14="http://schemas.microsoft.com/office/powerpoint/2010/main" val="29702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7"/>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animBg="1"/>
      <p:bldP spid="6" grpId="0"/>
      <p:bldP spid="6" grpId="1"/>
      <p:bldP spid="24" grpId="0" animBg="1"/>
      <p:bldP spid="25" grpId="0"/>
      <p:bldP spid="26" grpId="0" animBg="1"/>
      <p:bldP spid="29" grpId="0" animBg="1"/>
      <p:bldP spid="43" grpId="0"/>
      <p:bldP spid="44" grpId="0"/>
      <p:bldP spid="45"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Privacy Mediator Architecture</a:t>
            </a:r>
          </a:p>
        </p:txBody>
      </p:sp>
      <p:sp>
        <p:nvSpPr>
          <p:cNvPr id="2" name="TextBox 1"/>
          <p:cNvSpPr txBox="1"/>
          <p:nvPr/>
        </p:nvSpPr>
        <p:spPr>
          <a:xfrm>
            <a:off x="311700" y="1330354"/>
            <a:ext cx="3350362" cy="1892826"/>
          </a:xfrm>
          <a:prstGeom prst="rect">
            <a:avLst/>
          </a:prstGeom>
          <a:noFill/>
        </p:spPr>
        <p:txBody>
          <a:bodyPr wrap="square" rtlCol="0">
            <a:spAutoFit/>
          </a:bodyPr>
          <a:lstStyle/>
          <a:p>
            <a:r>
              <a:rPr lang="en-US" sz="1800" dirty="0"/>
              <a:t>Edge Computing</a:t>
            </a:r>
          </a:p>
          <a:p>
            <a:endParaRPr lang="en-US" sz="1800" dirty="0"/>
          </a:p>
          <a:p>
            <a:pPr marL="285750" indent="-285750">
              <a:lnSpc>
                <a:spcPct val="150000"/>
              </a:lnSpc>
              <a:buFont typeface="Arial" panose="020B0604020202020204" pitchFamily="34" charset="0"/>
              <a:buChar char="•"/>
            </a:pPr>
            <a:r>
              <a:rPr lang="en-US" sz="1800" dirty="0"/>
              <a:t>Small, multi-tenant data centers (cloudlets) close to </a:t>
            </a:r>
            <a:r>
              <a:rPr lang="en-US" sz="1800" dirty="0" err="1"/>
              <a:t>IoT</a:t>
            </a:r>
            <a:r>
              <a:rPr lang="en-US" sz="1800" dirty="0"/>
              <a:t> devices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
        <p:nvSpPr>
          <p:cNvPr id="8" name="TextBox 7"/>
          <p:cNvSpPr txBox="1"/>
          <p:nvPr/>
        </p:nvSpPr>
        <p:spPr>
          <a:xfrm>
            <a:off x="434785" y="3598185"/>
            <a:ext cx="2676597" cy="369332"/>
          </a:xfrm>
          <a:prstGeom prst="rect">
            <a:avLst/>
          </a:prstGeom>
          <a:noFill/>
        </p:spPr>
        <p:txBody>
          <a:bodyPr wrap="square" rtlCol="0">
            <a:spAutoFit/>
          </a:bodyPr>
          <a:lstStyle/>
          <a:p>
            <a:r>
              <a:rPr lang="en-US" sz="1800" b="1" dirty="0">
                <a:solidFill>
                  <a:srgbClr val="FF0000"/>
                </a:solidFill>
              </a:rPr>
              <a:t>Separation of Trust</a:t>
            </a:r>
          </a:p>
        </p:txBody>
      </p:sp>
      <p:sp>
        <p:nvSpPr>
          <p:cNvPr id="7" name="TextBox 6"/>
          <p:cNvSpPr txBox="1"/>
          <p:nvPr/>
        </p:nvSpPr>
        <p:spPr>
          <a:xfrm>
            <a:off x="434784" y="3944336"/>
            <a:ext cx="2676597" cy="369332"/>
          </a:xfrm>
          <a:prstGeom prst="rect">
            <a:avLst/>
          </a:prstGeom>
          <a:noFill/>
        </p:spPr>
        <p:txBody>
          <a:bodyPr wrap="square" rtlCol="0">
            <a:spAutoFit/>
          </a:bodyPr>
          <a:lstStyle/>
          <a:p>
            <a:r>
              <a:rPr lang="en-US" sz="1800" b="1" dirty="0">
                <a:solidFill>
                  <a:srgbClr val="FF0000"/>
                </a:solidFill>
              </a:rPr>
              <a:t>Improved Scalability</a:t>
            </a:r>
          </a:p>
        </p:txBody>
      </p:sp>
      <p:sp>
        <p:nvSpPr>
          <p:cNvPr id="236" name="AutoShape 110"/>
          <p:cNvSpPr>
            <a:spLocks noChangeArrowheads="1"/>
          </p:cNvSpPr>
          <p:nvPr/>
        </p:nvSpPr>
        <p:spPr bwMode="auto">
          <a:xfrm>
            <a:off x="6438100" y="3692156"/>
            <a:ext cx="268077" cy="98630"/>
          </a:xfrm>
          <a:prstGeom prst="rightArrow">
            <a:avLst>
              <a:gd name="adj1" fmla="val 46241"/>
              <a:gd name="adj2" fmla="val 104683"/>
            </a:avLst>
          </a:prstGeom>
          <a:solidFill>
            <a:srgbClr val="0099FF"/>
          </a:solidFill>
          <a:ln w="1270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3399"/>
              </a:solidFill>
              <a:effectLst/>
              <a:uLnTx/>
              <a:uFillTx/>
              <a:latin typeface="Times" panose="02020603050405020304" pitchFamily="18" charset="0"/>
              <a:ea typeface="+mn-ea"/>
              <a:cs typeface="+mn-cs"/>
            </a:endParaRPr>
          </a:p>
        </p:txBody>
      </p:sp>
      <p:sp>
        <p:nvSpPr>
          <p:cNvPr id="237" name="직사각형 19"/>
          <p:cNvSpPr>
            <a:spLocks noChangeArrowheads="1"/>
          </p:cNvSpPr>
          <p:nvPr/>
        </p:nvSpPr>
        <p:spPr bwMode="auto">
          <a:xfrm>
            <a:off x="4330785" y="1797770"/>
            <a:ext cx="1740167" cy="1985081"/>
          </a:xfrm>
          <a:prstGeom prst="rect">
            <a:avLst/>
          </a:prstGeom>
          <a:solidFill>
            <a:srgbClr val="FFFFFF"/>
          </a:solidFill>
          <a:ln w="50800" algn="ctr">
            <a:solidFill>
              <a:srgbClr val="000000"/>
            </a:solidFill>
            <a:miter lim="800000"/>
            <a:headEnd/>
            <a:tailEnd/>
          </a:ln>
        </p:spPr>
        <p:txBody>
          <a:bodyPr anchor="ct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8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8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8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8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8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8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8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8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l" defTabSz="914400" eaLnBrk="1" fontAlgn="base" latinLnBrk="1" hangingPunct="1">
              <a:lnSpc>
                <a:spcPct val="100000"/>
              </a:lnSpc>
              <a:spcBef>
                <a:spcPct val="0"/>
              </a:spcBef>
              <a:spcAft>
                <a:spcPct val="0"/>
              </a:spcAft>
              <a:buClrTx/>
              <a:buSzTx/>
              <a:buFontTx/>
              <a:buNone/>
              <a:tabLst/>
              <a:defRPr/>
            </a:pPr>
            <a:endParaRPr kumimoji="0" lang="en-US" altLang="ko-KR" sz="1800" b="0" i="0" u="none" strike="noStrike" kern="1200" cap="none" spc="0" normalizeH="0" baseline="0" noProof="0">
              <a:ln>
                <a:noFill/>
              </a:ln>
              <a:solidFill>
                <a:srgbClr val="000000"/>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38" name="Rectangle 19"/>
          <p:cNvSpPr>
            <a:spLocks noChangeArrowheads="1"/>
          </p:cNvSpPr>
          <p:nvPr/>
        </p:nvSpPr>
        <p:spPr bwMode="auto">
          <a:xfrm>
            <a:off x="4394891" y="2259180"/>
            <a:ext cx="562960" cy="607655"/>
          </a:xfrm>
          <a:prstGeom prst="rect">
            <a:avLst/>
          </a:prstGeom>
          <a:solidFill>
            <a:srgbClr val="003399"/>
          </a:solidFill>
          <a:ln w="25400" algn="ctr">
            <a:solidFill>
              <a:srgbClr val="003399"/>
            </a:solidFill>
            <a:miter lim="800000"/>
            <a:headEnd/>
            <a:tailEnd/>
          </a:ln>
        </p:spPr>
        <p:txBody>
          <a:bodyPr anchor="ctr">
            <a:spAutoFit/>
          </a:bodyP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base" latinLnBrk="1" hangingPunct="1">
              <a:lnSpc>
                <a:spcPct val="100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FFFFFF"/>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Video</a:t>
            </a:r>
          </a:p>
          <a:p>
            <a:pPr marL="0" marR="0" lvl="0" indent="0" algn="ctr" defTabSz="914400" eaLnBrk="1" fontAlgn="base" latinLnBrk="1" hangingPunct="1">
              <a:lnSpc>
                <a:spcPct val="100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FFFFFF"/>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Deco-ding</a:t>
            </a:r>
          </a:p>
        </p:txBody>
      </p:sp>
      <p:sp>
        <p:nvSpPr>
          <p:cNvPr id="239" name="Text Box 39"/>
          <p:cNvSpPr txBox="1">
            <a:spLocks noChangeArrowheads="1"/>
          </p:cNvSpPr>
          <p:nvPr/>
        </p:nvSpPr>
        <p:spPr bwMode="auto">
          <a:xfrm>
            <a:off x="4366918" y="1809107"/>
            <a:ext cx="13928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kumimoji="0" lang="en-US" altLang="ko-KR" sz="1200" b="1" i="0" u="none" strike="noStrike" kern="1200" cap="none" spc="0" normalizeH="0" baseline="0" noProof="0" dirty="0">
                <a:ln>
                  <a:noFill/>
                </a:ln>
                <a:solidFill>
                  <a:srgbClr val="000000"/>
                </a:solidFill>
                <a:effectLst/>
                <a:uLnTx/>
                <a:uFillTx/>
                <a:latin typeface="Arial Narrow" panose="020B0606020202030204" pitchFamily="34" charset="0"/>
                <a:ea typeface="맑은 고딕" panose="020B0503020000020004" pitchFamily="34" charset="-127"/>
                <a:cs typeface="+mn-cs"/>
              </a:rPr>
              <a:t>Privacy Mediator VM</a:t>
            </a:r>
          </a:p>
        </p:txBody>
      </p:sp>
      <p:sp>
        <p:nvSpPr>
          <p:cNvPr id="240" name="Line 31"/>
          <p:cNvSpPr>
            <a:spLocks noChangeShapeType="1"/>
          </p:cNvSpPr>
          <p:nvPr/>
        </p:nvSpPr>
        <p:spPr bwMode="auto">
          <a:xfrm>
            <a:off x="4971838" y="2555071"/>
            <a:ext cx="220289" cy="0"/>
          </a:xfrm>
          <a:prstGeom prst="line">
            <a:avLst/>
          </a:prstGeom>
          <a:noFill/>
          <a:ln w="101600">
            <a:solidFill>
              <a:srgbClr val="0033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41" name="AutoShape 33"/>
          <p:cNvSpPr>
            <a:spLocks noChangeArrowheads="1"/>
          </p:cNvSpPr>
          <p:nvPr/>
        </p:nvSpPr>
        <p:spPr bwMode="auto">
          <a:xfrm>
            <a:off x="4253859" y="1567633"/>
            <a:ext cx="3629523" cy="2546254"/>
          </a:xfrm>
          <a:prstGeom prst="roundRect">
            <a:avLst>
              <a:gd name="adj" fmla="val 8005"/>
            </a:avLst>
          </a:prstGeom>
          <a:noFill/>
          <a:ln w="9525">
            <a:solidFill>
              <a:srgbClr val="00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ko-KR" sz="2400" b="1" i="0" u="none" strike="noStrike" kern="1200" cap="none" spc="0" normalizeH="0" baseline="0" noProof="0">
              <a:ln>
                <a:noFill/>
              </a:ln>
              <a:solidFill>
                <a:srgbClr val="FFFFFF"/>
              </a:solidFill>
              <a:effectLst/>
              <a:uLnTx/>
              <a:uFillTx/>
              <a:latin typeface="Times" panose="02020603050405020304" pitchFamily="18" charset="0"/>
              <a:ea typeface="굴림" panose="020B0600000101010101" pitchFamily="34" charset="-127"/>
              <a:cs typeface="+mn-cs"/>
            </a:endParaRPr>
          </a:p>
        </p:txBody>
      </p:sp>
      <p:sp>
        <p:nvSpPr>
          <p:cNvPr id="242" name="Text Box 42"/>
          <p:cNvSpPr txBox="1">
            <a:spLocks noChangeArrowheads="1"/>
          </p:cNvSpPr>
          <p:nvPr/>
        </p:nvSpPr>
        <p:spPr bwMode="auto">
          <a:xfrm>
            <a:off x="4413733" y="3787386"/>
            <a:ext cx="8399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ko-KR" sz="2000" b="1" i="0" u="none" strike="noStrike" kern="1200" cap="none" spc="0" normalizeH="0" baseline="0" noProof="0" dirty="0">
                <a:ln>
                  <a:noFill/>
                </a:ln>
                <a:solidFill>
                  <a:srgbClr val="000000"/>
                </a:solidFill>
                <a:effectLst/>
                <a:uLnTx/>
                <a:uFillTx/>
                <a:latin typeface="Arial Narrow" panose="020B0606020202030204" pitchFamily="34" charset="0"/>
                <a:ea typeface="굴림" panose="020B0600000101010101" pitchFamily="34" charset="-127"/>
                <a:cs typeface="+mn-cs"/>
              </a:rPr>
              <a:t>Cloudlet</a:t>
            </a:r>
          </a:p>
        </p:txBody>
      </p:sp>
      <p:sp>
        <p:nvSpPr>
          <p:cNvPr id="243" name="Line 32"/>
          <p:cNvSpPr>
            <a:spLocks noChangeShapeType="1"/>
          </p:cNvSpPr>
          <p:nvPr/>
        </p:nvSpPr>
        <p:spPr bwMode="auto">
          <a:xfrm>
            <a:off x="6019668" y="2729658"/>
            <a:ext cx="287890" cy="0"/>
          </a:xfrm>
          <a:prstGeom prst="line">
            <a:avLst/>
          </a:prstGeom>
          <a:noFill/>
          <a:ln w="101600">
            <a:solidFill>
              <a:srgbClr val="0099FF"/>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44" name="Text Box 39"/>
          <p:cNvSpPr txBox="1">
            <a:spLocks noChangeArrowheads="1"/>
          </p:cNvSpPr>
          <p:nvPr/>
        </p:nvSpPr>
        <p:spPr bwMode="auto">
          <a:xfrm>
            <a:off x="6649065" y="1575568"/>
            <a:ext cx="9249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kumimoji="0" lang="en-US" altLang="ko-KR" sz="1300" b="1" i="0" u="none" strike="noStrike" kern="1200" cap="none" spc="0" normalizeH="0" baseline="0" noProof="0" dirty="0">
                <a:ln>
                  <a:noFill/>
                </a:ln>
                <a:solidFill>
                  <a:srgbClr val="000000"/>
                </a:solidFill>
                <a:effectLst/>
                <a:uLnTx/>
                <a:uFillTx/>
                <a:latin typeface="Arial Narrow" panose="020B0606020202030204" pitchFamily="34" charset="0"/>
                <a:ea typeface="맑은 고딕" panose="020B0503020000020004" pitchFamily="34" charset="-127"/>
                <a:cs typeface="+mn-cs"/>
              </a:rPr>
              <a:t>Analytics VMs</a:t>
            </a:r>
          </a:p>
        </p:txBody>
      </p:sp>
      <p:sp>
        <p:nvSpPr>
          <p:cNvPr id="245" name="Rectangle 50"/>
          <p:cNvSpPr>
            <a:spLocks noChangeArrowheads="1"/>
          </p:cNvSpPr>
          <p:nvPr/>
        </p:nvSpPr>
        <p:spPr bwMode="auto">
          <a:xfrm>
            <a:off x="6308724" y="1839717"/>
            <a:ext cx="146859" cy="2066705"/>
          </a:xfrm>
          <a:prstGeom prst="rect">
            <a:avLst/>
          </a:prstGeom>
          <a:solidFill>
            <a:srgbClr val="0099FF"/>
          </a:solidFill>
          <a:ln w="25400" algn="ctr">
            <a:solidFill>
              <a:srgbClr val="0099FF"/>
            </a:solidFill>
            <a:miter lim="800000"/>
            <a:headEnd/>
            <a:tailEnd/>
          </a:ln>
        </p:spPr>
        <p:txBody>
          <a:bodyPr anchor="ct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base" latinLnBrk="1" hangingPunct="1">
              <a:lnSpc>
                <a:spcPct val="100000"/>
              </a:lnSpc>
              <a:spcBef>
                <a:spcPct val="0"/>
              </a:spcBef>
              <a:spcAft>
                <a:spcPct val="0"/>
              </a:spcAft>
              <a:buClrTx/>
              <a:buSzTx/>
              <a:buFontTx/>
              <a:buNone/>
              <a:tabLst/>
              <a:defRPr/>
            </a:pPr>
            <a:endParaRPr kumimoji="0" lang="ko-KR" altLang="ko-KR" sz="1800" b="0" i="0" u="none" strike="noStrike" kern="1200" cap="none" spc="0" normalizeH="0" baseline="0" noProof="0">
              <a:ln>
                <a:noFill/>
              </a:ln>
              <a:solidFill>
                <a:srgbClr val="003399"/>
              </a:solidFill>
              <a:effectLst/>
              <a:uLnTx/>
              <a:uFillTx/>
              <a:latin typeface="맑은 고딕" panose="020B0503020000020004" pitchFamily="34" charset="-127"/>
              <a:ea typeface="맑은 고딕" panose="020B0503020000020004" pitchFamily="34" charset="-127"/>
              <a:cs typeface="+mn-cs"/>
            </a:endParaRPr>
          </a:p>
        </p:txBody>
      </p:sp>
      <p:sp>
        <p:nvSpPr>
          <p:cNvPr id="246" name="Text Box 80"/>
          <p:cNvSpPr txBox="1">
            <a:spLocks noChangeArrowheads="1"/>
          </p:cNvSpPr>
          <p:nvPr/>
        </p:nvSpPr>
        <p:spPr bwMode="auto">
          <a:xfrm>
            <a:off x="6681700" y="3235281"/>
            <a:ext cx="503518" cy="28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0" fontAlgn="base" latinLnBrk="0" hangingPunct="0">
              <a:lnSpc>
                <a:spcPct val="90000"/>
              </a:lnSpc>
              <a:spcBef>
                <a:spcPct val="0"/>
              </a:spcBef>
              <a:spcAft>
                <a:spcPct val="0"/>
              </a:spcAft>
              <a:buClrTx/>
              <a:buSzTx/>
              <a:buFontTx/>
              <a:buNone/>
              <a:tabLst/>
              <a:defRPr/>
            </a:pPr>
            <a:r>
              <a:rPr kumimoji="0" lang="en-US" altLang="ko-KR" sz="4400" b="0" i="0" u="none" strike="noStrike" kern="1200" cap="none" spc="0" normalizeH="0" baseline="20000" noProof="0">
                <a:ln>
                  <a:noFill/>
                </a:ln>
                <a:solidFill>
                  <a:srgbClr val="DC0707"/>
                </a:solidFill>
                <a:effectLst/>
                <a:uLnTx/>
                <a:uFillTx/>
                <a:latin typeface="Arial Narrow" panose="020B0606020202030204" pitchFamily="34" charset="0"/>
                <a:ea typeface="굴림" panose="020B0600000101010101" pitchFamily="34" charset="-127"/>
                <a:cs typeface="Arial" panose="020B0604020202020204" pitchFamily="34" charset="0"/>
                <a:sym typeface="Symbol" panose="05050102010706020507" pitchFamily="18" charset="2"/>
              </a:rPr>
              <a:t></a:t>
            </a:r>
            <a:r>
              <a:rPr kumimoji="0" lang="en-US" altLang="ko-KR" sz="4400" b="0" i="1" u="none" strike="noStrike" kern="1200" cap="none" spc="0" normalizeH="0" baseline="20000" noProof="0">
                <a:ln>
                  <a:noFill/>
                </a:ln>
                <a:solidFill>
                  <a:srgbClr val="DC0707"/>
                </a:solidFill>
                <a:effectLst/>
                <a:uLnTx/>
                <a:uFillTx/>
                <a:latin typeface="Arial Narrow" panose="020B0606020202030204" pitchFamily="34" charset="0"/>
                <a:ea typeface="굴림" panose="020B0600000101010101" pitchFamily="34" charset="-127"/>
                <a:cs typeface="Arial" panose="020B0604020202020204" pitchFamily="34" charset="0"/>
              </a:rPr>
              <a:t> </a:t>
            </a:r>
          </a:p>
        </p:txBody>
      </p:sp>
      <p:sp>
        <p:nvSpPr>
          <p:cNvPr id="247" name="AutoShape 82"/>
          <p:cNvSpPr>
            <a:spLocks noChangeArrowheads="1"/>
          </p:cNvSpPr>
          <p:nvPr/>
        </p:nvSpPr>
        <p:spPr bwMode="auto">
          <a:xfrm>
            <a:off x="6467239" y="3319174"/>
            <a:ext cx="173667" cy="105433"/>
          </a:xfrm>
          <a:prstGeom prst="rightArrow">
            <a:avLst>
              <a:gd name="adj1" fmla="val 50000"/>
              <a:gd name="adj2" fmla="val 40054"/>
            </a:avLst>
          </a:prstGeom>
          <a:solidFill>
            <a:srgbClr val="0099FF"/>
          </a:solidFill>
          <a:ln w="1270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3399"/>
              </a:solidFill>
              <a:effectLst/>
              <a:uLnTx/>
              <a:uFillTx/>
              <a:latin typeface="Times" panose="02020603050405020304" pitchFamily="18" charset="0"/>
              <a:ea typeface="+mn-ea"/>
              <a:cs typeface="+mn-cs"/>
            </a:endParaRPr>
          </a:p>
        </p:txBody>
      </p:sp>
      <p:grpSp>
        <p:nvGrpSpPr>
          <p:cNvPr id="248" name="Group 117"/>
          <p:cNvGrpSpPr>
            <a:grpSpLocks/>
          </p:cNvGrpSpPr>
          <p:nvPr/>
        </p:nvGrpSpPr>
        <p:grpSpPr bwMode="auto">
          <a:xfrm>
            <a:off x="6447424" y="1829513"/>
            <a:ext cx="1113101" cy="374116"/>
            <a:chOff x="4106" y="802"/>
            <a:chExt cx="955" cy="330"/>
          </a:xfrm>
        </p:grpSpPr>
        <p:sp>
          <p:nvSpPr>
            <p:cNvPr id="271" name="Rectangle 28"/>
            <p:cNvSpPr>
              <a:spLocks noChangeArrowheads="1"/>
            </p:cNvSpPr>
            <p:nvPr/>
          </p:nvSpPr>
          <p:spPr bwMode="auto">
            <a:xfrm>
              <a:off x="4282" y="802"/>
              <a:ext cx="779" cy="330"/>
            </a:xfrm>
            <a:prstGeom prst="rect">
              <a:avLst/>
            </a:prstGeom>
            <a:solidFill>
              <a:srgbClr val="FFFFFF"/>
            </a:solidFill>
            <a:ln w="50800" algn="ctr">
              <a:solidFill>
                <a:srgbClr val="000000"/>
              </a:solidFill>
              <a:miter lim="800000"/>
              <a:headEnd/>
              <a:tailEnd/>
            </a:ln>
          </p:spPr>
          <p:txBody>
            <a:bodyPr anchor="ct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base" latinLnBrk="1" hangingPunct="1">
                <a:lnSpc>
                  <a:spcPct val="85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DC0707"/>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Analytics</a:t>
              </a:r>
            </a:p>
            <a:p>
              <a:pPr marL="0" marR="0" lvl="0" indent="0" algn="ctr" defTabSz="914400" eaLnBrk="1" fontAlgn="base" latinLnBrk="1" hangingPunct="1">
                <a:lnSpc>
                  <a:spcPct val="85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DC0707"/>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Algorithm 1</a:t>
              </a:r>
            </a:p>
          </p:txBody>
        </p:sp>
        <p:sp>
          <p:nvSpPr>
            <p:cNvPr id="272" name="AutoShape 83"/>
            <p:cNvSpPr>
              <a:spLocks noChangeArrowheads="1"/>
            </p:cNvSpPr>
            <p:nvPr/>
          </p:nvSpPr>
          <p:spPr bwMode="auto">
            <a:xfrm>
              <a:off x="4106" y="920"/>
              <a:ext cx="149" cy="93"/>
            </a:xfrm>
            <a:prstGeom prst="rightArrow">
              <a:avLst>
                <a:gd name="adj1" fmla="val 46241"/>
                <a:gd name="adj2" fmla="val 63441"/>
              </a:avLst>
            </a:prstGeom>
            <a:solidFill>
              <a:srgbClr val="0099FF"/>
            </a:solidFill>
            <a:ln w="1270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3399"/>
                </a:solidFill>
                <a:effectLst/>
                <a:uLnTx/>
                <a:uFillTx/>
                <a:latin typeface="Times" panose="02020603050405020304" pitchFamily="18" charset="0"/>
                <a:ea typeface="+mn-ea"/>
                <a:cs typeface="+mn-cs"/>
              </a:endParaRPr>
            </a:p>
          </p:txBody>
        </p:sp>
      </p:grpSp>
      <p:grpSp>
        <p:nvGrpSpPr>
          <p:cNvPr id="249" name="Group 118"/>
          <p:cNvGrpSpPr>
            <a:grpSpLocks/>
          </p:cNvGrpSpPr>
          <p:nvPr/>
        </p:nvGrpSpPr>
        <p:grpSpPr bwMode="auto">
          <a:xfrm>
            <a:off x="6457914" y="2323799"/>
            <a:ext cx="1113100" cy="374116"/>
            <a:chOff x="4115" y="1238"/>
            <a:chExt cx="955" cy="330"/>
          </a:xfrm>
        </p:grpSpPr>
        <p:sp>
          <p:nvSpPr>
            <p:cNvPr id="269" name="Rectangle 28"/>
            <p:cNvSpPr>
              <a:spLocks noChangeArrowheads="1"/>
            </p:cNvSpPr>
            <p:nvPr/>
          </p:nvSpPr>
          <p:spPr bwMode="auto">
            <a:xfrm>
              <a:off x="4291" y="1238"/>
              <a:ext cx="779" cy="330"/>
            </a:xfrm>
            <a:prstGeom prst="rect">
              <a:avLst/>
            </a:prstGeom>
            <a:solidFill>
              <a:srgbClr val="FFFFFF"/>
            </a:solidFill>
            <a:ln w="50800" algn="ctr">
              <a:solidFill>
                <a:srgbClr val="000000"/>
              </a:solidFill>
              <a:miter lim="800000"/>
              <a:headEnd/>
              <a:tailEnd/>
            </a:ln>
          </p:spPr>
          <p:txBody>
            <a:bodyPr anchor="ct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base" latinLnBrk="1" hangingPunct="1">
                <a:lnSpc>
                  <a:spcPct val="85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DC0707"/>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Analytics</a:t>
              </a:r>
            </a:p>
            <a:p>
              <a:pPr marL="0" marR="0" lvl="0" indent="0" algn="ctr" defTabSz="914400" eaLnBrk="1" fontAlgn="base" latinLnBrk="1" hangingPunct="1">
                <a:lnSpc>
                  <a:spcPct val="85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DC0707"/>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Algorithm 2</a:t>
              </a:r>
            </a:p>
          </p:txBody>
        </p:sp>
        <p:sp>
          <p:nvSpPr>
            <p:cNvPr id="270" name="AutoShape 85"/>
            <p:cNvSpPr>
              <a:spLocks noChangeArrowheads="1"/>
            </p:cNvSpPr>
            <p:nvPr/>
          </p:nvSpPr>
          <p:spPr bwMode="auto">
            <a:xfrm>
              <a:off x="4115" y="1356"/>
              <a:ext cx="149" cy="93"/>
            </a:xfrm>
            <a:prstGeom prst="rightArrow">
              <a:avLst>
                <a:gd name="adj1" fmla="val 46241"/>
                <a:gd name="adj2" fmla="val 63441"/>
              </a:avLst>
            </a:prstGeom>
            <a:solidFill>
              <a:srgbClr val="0099FF"/>
            </a:solidFill>
            <a:ln w="1270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3399"/>
                </a:solidFill>
                <a:effectLst/>
                <a:uLnTx/>
                <a:uFillTx/>
                <a:latin typeface="Times" panose="02020603050405020304" pitchFamily="18" charset="0"/>
                <a:ea typeface="+mn-ea"/>
                <a:cs typeface="+mn-cs"/>
              </a:endParaRPr>
            </a:p>
          </p:txBody>
        </p:sp>
      </p:grpSp>
      <p:grpSp>
        <p:nvGrpSpPr>
          <p:cNvPr id="250" name="Group 119"/>
          <p:cNvGrpSpPr>
            <a:grpSpLocks/>
          </p:cNvGrpSpPr>
          <p:nvPr/>
        </p:nvGrpSpPr>
        <p:grpSpPr bwMode="auto">
          <a:xfrm>
            <a:off x="6467239" y="2830557"/>
            <a:ext cx="1113100" cy="374116"/>
            <a:chOff x="4123" y="1685"/>
            <a:chExt cx="955" cy="330"/>
          </a:xfrm>
        </p:grpSpPr>
        <p:sp>
          <p:nvSpPr>
            <p:cNvPr id="267" name="Rectangle 28"/>
            <p:cNvSpPr>
              <a:spLocks noChangeArrowheads="1"/>
            </p:cNvSpPr>
            <p:nvPr/>
          </p:nvSpPr>
          <p:spPr bwMode="auto">
            <a:xfrm>
              <a:off x="4299" y="1685"/>
              <a:ext cx="779" cy="330"/>
            </a:xfrm>
            <a:prstGeom prst="rect">
              <a:avLst/>
            </a:prstGeom>
            <a:solidFill>
              <a:srgbClr val="FFFFFF"/>
            </a:solidFill>
            <a:ln w="50800" algn="ctr">
              <a:solidFill>
                <a:srgbClr val="000000"/>
              </a:solidFill>
              <a:miter lim="800000"/>
              <a:headEnd/>
              <a:tailEnd/>
            </a:ln>
          </p:spPr>
          <p:txBody>
            <a:bodyPr anchor="ct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base" latinLnBrk="1" hangingPunct="1">
                <a:lnSpc>
                  <a:spcPct val="85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DC0707"/>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Analytics</a:t>
              </a:r>
            </a:p>
            <a:p>
              <a:pPr marL="0" marR="0" lvl="0" indent="0" algn="ctr" defTabSz="914400" eaLnBrk="1" fontAlgn="base" latinLnBrk="1" hangingPunct="1">
                <a:lnSpc>
                  <a:spcPct val="85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DC0707"/>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Algorithm 3</a:t>
              </a:r>
            </a:p>
          </p:txBody>
        </p:sp>
        <p:sp>
          <p:nvSpPr>
            <p:cNvPr id="268" name="AutoShape 90"/>
            <p:cNvSpPr>
              <a:spLocks noChangeArrowheads="1"/>
            </p:cNvSpPr>
            <p:nvPr/>
          </p:nvSpPr>
          <p:spPr bwMode="auto">
            <a:xfrm>
              <a:off x="4123" y="1803"/>
              <a:ext cx="149" cy="93"/>
            </a:xfrm>
            <a:prstGeom prst="rightArrow">
              <a:avLst>
                <a:gd name="adj1" fmla="val 46241"/>
                <a:gd name="adj2" fmla="val 63441"/>
              </a:avLst>
            </a:prstGeom>
            <a:solidFill>
              <a:srgbClr val="0099FF"/>
            </a:solidFill>
            <a:ln w="1270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3399"/>
                </a:solidFill>
                <a:effectLst/>
                <a:uLnTx/>
                <a:uFillTx/>
                <a:latin typeface="Times" panose="02020603050405020304" pitchFamily="18" charset="0"/>
                <a:ea typeface="+mn-ea"/>
                <a:cs typeface="+mn-cs"/>
              </a:endParaRPr>
            </a:p>
          </p:txBody>
        </p:sp>
      </p:grpSp>
      <p:sp>
        <p:nvSpPr>
          <p:cNvPr id="251" name="AutoShape 91"/>
          <p:cNvSpPr>
            <a:spLocks noChangeArrowheads="1"/>
          </p:cNvSpPr>
          <p:nvPr/>
        </p:nvSpPr>
        <p:spPr bwMode="auto">
          <a:xfrm>
            <a:off x="3986948" y="2457574"/>
            <a:ext cx="319361" cy="193860"/>
          </a:xfrm>
          <a:prstGeom prst="rightArrow">
            <a:avLst>
              <a:gd name="adj1" fmla="val 46241"/>
              <a:gd name="adj2" fmla="val 63448"/>
            </a:avLst>
          </a:prstGeom>
          <a:solidFill>
            <a:srgbClr val="003399"/>
          </a:solidFill>
          <a:ln w="12700">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3399"/>
              </a:solidFill>
              <a:effectLst/>
              <a:uLnTx/>
              <a:uFillTx/>
              <a:latin typeface="Times" panose="02020603050405020304" pitchFamily="18" charset="0"/>
              <a:ea typeface="+mn-ea"/>
              <a:cs typeface="+mn-cs"/>
            </a:endParaRPr>
          </a:p>
        </p:txBody>
      </p:sp>
      <p:sp>
        <p:nvSpPr>
          <p:cNvPr id="252" name="Line 94"/>
          <p:cNvSpPr>
            <a:spLocks noChangeShapeType="1"/>
          </p:cNvSpPr>
          <p:nvPr/>
        </p:nvSpPr>
        <p:spPr bwMode="auto">
          <a:xfrm>
            <a:off x="7550034" y="2010903"/>
            <a:ext cx="618907" cy="0"/>
          </a:xfrm>
          <a:prstGeom prst="line">
            <a:avLst/>
          </a:prstGeom>
          <a:noFill/>
          <a:ln w="19050">
            <a:solidFill>
              <a:srgbClr val="00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53" name="Line 95"/>
          <p:cNvSpPr>
            <a:spLocks noChangeShapeType="1"/>
          </p:cNvSpPr>
          <p:nvPr/>
        </p:nvSpPr>
        <p:spPr bwMode="auto">
          <a:xfrm>
            <a:off x="7550034" y="2515392"/>
            <a:ext cx="618907" cy="0"/>
          </a:xfrm>
          <a:prstGeom prst="line">
            <a:avLst/>
          </a:prstGeom>
          <a:noFill/>
          <a:ln w="19050">
            <a:solidFill>
              <a:srgbClr val="00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54" name="Line 96"/>
          <p:cNvSpPr>
            <a:spLocks noChangeShapeType="1"/>
          </p:cNvSpPr>
          <p:nvPr/>
        </p:nvSpPr>
        <p:spPr bwMode="auto">
          <a:xfrm>
            <a:off x="7567518" y="2993807"/>
            <a:ext cx="618907" cy="0"/>
          </a:xfrm>
          <a:prstGeom prst="line">
            <a:avLst/>
          </a:prstGeom>
          <a:noFill/>
          <a:ln w="19050">
            <a:solidFill>
              <a:srgbClr val="00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55" name="AutoShape 97"/>
          <p:cNvSpPr>
            <a:spLocks/>
          </p:cNvSpPr>
          <p:nvPr/>
        </p:nvSpPr>
        <p:spPr bwMode="auto">
          <a:xfrm>
            <a:off x="8111830" y="1893000"/>
            <a:ext cx="210965" cy="1265191"/>
          </a:xfrm>
          <a:prstGeom prst="rightBrace">
            <a:avLst>
              <a:gd name="adj1" fmla="val 51381"/>
              <a:gd name="adj2" fmla="val 50000"/>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56" name="Text Box 98"/>
          <p:cNvSpPr txBox="1">
            <a:spLocks noChangeArrowheads="1"/>
          </p:cNvSpPr>
          <p:nvPr/>
        </p:nvSpPr>
        <p:spPr bwMode="auto">
          <a:xfrm>
            <a:off x="8275290" y="2156014"/>
            <a:ext cx="69410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Extracted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information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sent to</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cloud</a:t>
            </a:r>
          </a:p>
        </p:txBody>
      </p:sp>
      <p:sp>
        <p:nvSpPr>
          <p:cNvPr id="257" name="Line 99"/>
          <p:cNvSpPr>
            <a:spLocks noChangeShapeType="1"/>
          </p:cNvSpPr>
          <p:nvPr/>
        </p:nvSpPr>
        <p:spPr bwMode="auto">
          <a:xfrm>
            <a:off x="5953231" y="1500745"/>
            <a:ext cx="0" cy="717622"/>
          </a:xfrm>
          <a:prstGeom prst="line">
            <a:avLst/>
          </a:prstGeom>
          <a:noFill/>
          <a:ln w="25400">
            <a:solidFill>
              <a:srgbClr val="007F1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58" name="Text Box 100"/>
          <p:cNvSpPr txBox="1">
            <a:spLocks noChangeArrowheads="1"/>
          </p:cNvSpPr>
          <p:nvPr/>
        </p:nvSpPr>
        <p:spPr bwMode="auto">
          <a:xfrm>
            <a:off x="4983651" y="1329559"/>
            <a:ext cx="116057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7F19"/>
                </a:solidFill>
                <a:effectLst/>
                <a:uLnTx/>
                <a:uFillTx/>
                <a:latin typeface="Arial Narrow" panose="020B0606020202030204" pitchFamily="34" charset="0"/>
                <a:ea typeface="+mn-ea"/>
                <a:cs typeface="+mn-cs"/>
              </a:rPr>
              <a:t>Denaturing Policy</a:t>
            </a:r>
          </a:p>
        </p:txBody>
      </p:sp>
      <p:sp>
        <p:nvSpPr>
          <p:cNvPr id="259" name="Text Box 101"/>
          <p:cNvSpPr txBox="1">
            <a:spLocks noChangeArrowheads="1"/>
          </p:cNvSpPr>
          <p:nvPr/>
        </p:nvSpPr>
        <p:spPr bwMode="auto">
          <a:xfrm>
            <a:off x="3556860" y="2306795"/>
            <a:ext cx="413771" cy="47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3399"/>
                </a:solidFill>
                <a:effectLst/>
                <a:uLnTx/>
                <a:uFillTx/>
                <a:latin typeface="Arial Narrow" panose="020B0606020202030204" pitchFamily="34" charset="0"/>
                <a:ea typeface="+mn-ea"/>
                <a:cs typeface="+mn-cs"/>
              </a:rPr>
              <a:t>Input</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3399"/>
                </a:solidFill>
                <a:effectLst/>
                <a:uLnTx/>
                <a:uFillTx/>
                <a:latin typeface="Arial Narrow" panose="020B0606020202030204" pitchFamily="34" charset="0"/>
                <a:ea typeface="+mn-ea"/>
                <a:cs typeface="+mn-cs"/>
              </a:rPr>
              <a:t>Video</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3399"/>
                </a:solidFill>
                <a:effectLst/>
                <a:uLnTx/>
                <a:uFillTx/>
                <a:latin typeface="Arial Narrow" panose="020B0606020202030204" pitchFamily="34" charset="0"/>
                <a:ea typeface="+mn-ea"/>
                <a:cs typeface="+mn-cs"/>
              </a:rPr>
              <a:t>Stream</a:t>
            </a:r>
          </a:p>
        </p:txBody>
      </p:sp>
      <p:sp>
        <p:nvSpPr>
          <p:cNvPr id="260" name="AutoShape 106"/>
          <p:cNvSpPr>
            <a:spLocks noChangeArrowheads="1"/>
          </p:cNvSpPr>
          <p:nvPr/>
        </p:nvSpPr>
        <p:spPr bwMode="auto">
          <a:xfrm>
            <a:off x="6708507" y="3452949"/>
            <a:ext cx="1079299" cy="565709"/>
          </a:xfrm>
          <a:prstGeom prst="can">
            <a:avLst>
              <a:gd name="adj" fmla="val 25000"/>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99FF"/>
                </a:solidFill>
                <a:effectLst/>
                <a:uLnTx/>
                <a:uFillTx/>
                <a:latin typeface="Arial Narrow" panose="020B0606020202030204" pitchFamily="34" charset="0"/>
                <a:ea typeface="+mn-ea"/>
                <a:cs typeface="+mn-cs"/>
              </a:rPr>
              <a:t>Archived</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99FF"/>
                </a:solidFill>
                <a:effectLst/>
                <a:uLnTx/>
                <a:uFillTx/>
                <a:latin typeface="Arial Narrow" panose="020B0606020202030204" pitchFamily="34" charset="0"/>
                <a:ea typeface="+mn-ea"/>
                <a:cs typeface="+mn-cs"/>
              </a:rPr>
              <a:t>Denatured Video</a:t>
            </a:r>
          </a:p>
        </p:txBody>
      </p:sp>
      <p:sp>
        <p:nvSpPr>
          <p:cNvPr id="261" name="AutoShape 111"/>
          <p:cNvSpPr>
            <a:spLocks noChangeArrowheads="1"/>
          </p:cNvSpPr>
          <p:nvPr/>
        </p:nvSpPr>
        <p:spPr bwMode="auto">
          <a:xfrm>
            <a:off x="4957852" y="3181999"/>
            <a:ext cx="1035008" cy="514693"/>
          </a:xfrm>
          <a:prstGeom prst="can">
            <a:avLst>
              <a:gd name="adj" fmla="val 25000"/>
            </a:avLst>
          </a:prstGeom>
          <a:solidFill>
            <a:srgbClr val="666666"/>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Encrypted</a:t>
            </a:r>
            <a:br>
              <a:rPr kumimoji="0" lang="en-US" altLang="en-US" sz="1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br>
            <a:r>
              <a:rPr kumimoji="0" lang="en-US" altLang="en-US" sz="1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originals of</a:t>
            </a:r>
            <a:br>
              <a:rPr kumimoji="0" lang="en-US" altLang="en-US" sz="1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br>
            <a:r>
              <a:rPr kumimoji="0" lang="en-US" altLang="en-US" sz="1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obscured bits</a:t>
            </a:r>
          </a:p>
        </p:txBody>
      </p:sp>
      <p:sp>
        <p:nvSpPr>
          <p:cNvPr id="262" name="AutoShape 112"/>
          <p:cNvSpPr>
            <a:spLocks noChangeArrowheads="1"/>
          </p:cNvSpPr>
          <p:nvPr/>
        </p:nvSpPr>
        <p:spPr bwMode="auto">
          <a:xfrm>
            <a:off x="5556944" y="2862300"/>
            <a:ext cx="169005" cy="309495"/>
          </a:xfrm>
          <a:prstGeom prst="downArrow">
            <a:avLst>
              <a:gd name="adj1" fmla="val 50000"/>
              <a:gd name="adj2" fmla="val 47069"/>
            </a:avLst>
          </a:prstGeom>
          <a:solidFill>
            <a:srgbClr val="666666"/>
          </a:solidFill>
          <a:ln w="12700">
            <a:solidFill>
              <a:srgbClr val="66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66" name="Rectangle 24"/>
          <p:cNvSpPr>
            <a:spLocks noChangeArrowheads="1"/>
          </p:cNvSpPr>
          <p:nvPr/>
        </p:nvSpPr>
        <p:spPr bwMode="auto">
          <a:xfrm>
            <a:off x="5196789" y="2221768"/>
            <a:ext cx="833368" cy="628061"/>
          </a:xfrm>
          <a:prstGeom prst="rect">
            <a:avLst/>
          </a:prstGeom>
          <a:solidFill>
            <a:srgbClr val="003399"/>
          </a:solidFill>
          <a:ln w="25400" algn="ctr">
            <a:solidFill>
              <a:srgbClr val="003399"/>
            </a:solidFill>
            <a:miter lim="800000"/>
            <a:headEnd/>
            <a:tailEnd/>
          </a:ln>
        </p:spPr>
        <p:txBody>
          <a:bodyPr anchor="ctr"/>
          <a:lstStyle>
            <a:lvl1pPr algn="l">
              <a:spcBef>
                <a:spcPct val="80000"/>
              </a:spcBef>
              <a:defRPr b="1">
                <a:solidFill>
                  <a:schemeClr val="tx1"/>
                </a:solidFill>
                <a:latin typeface="Helvetica" panose="020B0604020202020204" pitchFamily="34" charset="0"/>
              </a:defRPr>
            </a:lvl1pPr>
            <a:lvl2pPr marL="742950" indent="-285750" algn="l">
              <a:spcBef>
                <a:spcPct val="50000"/>
              </a:spcBef>
              <a:buClr>
                <a:schemeClr val="tx1"/>
              </a:buClr>
              <a:buSzPct val="100000"/>
              <a:buChar char="•"/>
              <a:defRPr b="1">
                <a:solidFill>
                  <a:schemeClr val="tx1"/>
                </a:solidFill>
                <a:latin typeface="Helvetica" panose="020B0604020202020204" pitchFamily="34" charset="0"/>
              </a:defRPr>
            </a:lvl2pPr>
            <a:lvl3pPr marL="1143000" indent="-228600" algn="l">
              <a:spcBef>
                <a:spcPct val="20000"/>
              </a:spcBef>
              <a:defRPr sz="1400" b="1">
                <a:solidFill>
                  <a:schemeClr val="tx1"/>
                </a:solidFill>
                <a:latin typeface="Helvetica" panose="020B0604020202020204" pitchFamily="34"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base" latinLnBrk="1" hangingPunct="1">
              <a:lnSpc>
                <a:spcPct val="100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FFFFFF"/>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Denaturing</a:t>
            </a:r>
          </a:p>
          <a:p>
            <a:pPr marL="0" marR="0" lvl="0" indent="0" algn="ctr" defTabSz="914400" eaLnBrk="1" fontAlgn="base" latinLnBrk="1" hangingPunct="1">
              <a:lnSpc>
                <a:spcPct val="100000"/>
              </a:lnSpc>
              <a:spcBef>
                <a:spcPct val="0"/>
              </a:spcBef>
              <a:spcAft>
                <a:spcPct val="0"/>
              </a:spcAft>
              <a:buClrTx/>
              <a:buSzTx/>
              <a:buFontTx/>
              <a:buNone/>
              <a:tabLst/>
              <a:defRPr/>
            </a:pPr>
            <a:r>
              <a:rPr kumimoji="0" lang="en-US" altLang="ko-KR" sz="1100" b="1" i="0" u="none" strike="noStrike" kern="1200" cap="none" spc="0" normalizeH="0" baseline="0" noProof="0" dirty="0">
                <a:ln>
                  <a:noFill/>
                </a:ln>
                <a:solidFill>
                  <a:srgbClr val="FFFFFF"/>
                </a:solidFill>
                <a:effectLst/>
                <a:uLnTx/>
                <a:uFillTx/>
                <a:latin typeface="Arial Narrow" panose="020B0606020202030204" pitchFamily="34" charset="0"/>
                <a:ea typeface="맑은 고딕" panose="020B0503020000020004" pitchFamily="34" charset="-127"/>
                <a:cs typeface="Times New Roman" panose="02020603050405020304" pitchFamily="18" charset="0"/>
              </a:rPr>
              <a:t>Algorithm</a:t>
            </a:r>
          </a:p>
        </p:txBody>
      </p:sp>
      <p:grpSp>
        <p:nvGrpSpPr>
          <p:cNvPr id="14" name="Group 13"/>
          <p:cNvGrpSpPr/>
          <p:nvPr/>
        </p:nvGrpSpPr>
        <p:grpSpPr>
          <a:xfrm>
            <a:off x="7106543" y="822303"/>
            <a:ext cx="1714867" cy="2008254"/>
            <a:chOff x="7106543" y="822303"/>
            <a:chExt cx="1714867" cy="2008254"/>
          </a:xfrm>
        </p:grpSpPr>
        <p:cxnSp>
          <p:nvCxnSpPr>
            <p:cNvPr id="5" name="Straight Arrow Connector 4"/>
            <p:cNvCxnSpPr>
              <a:endCxn id="271" idx="0"/>
            </p:cNvCxnSpPr>
            <p:nvPr/>
          </p:nvCxnSpPr>
          <p:spPr>
            <a:xfrm flipH="1">
              <a:off x="7106543" y="1174750"/>
              <a:ext cx="776839" cy="654763"/>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47" name="Straight Arrow Connector 46"/>
            <p:cNvCxnSpPr>
              <a:cxnSpLocks/>
              <a:endCxn id="269" idx="0"/>
            </p:cNvCxnSpPr>
            <p:nvPr/>
          </p:nvCxnSpPr>
          <p:spPr>
            <a:xfrm flipH="1">
              <a:off x="7117033" y="1225550"/>
              <a:ext cx="814117" cy="1098249"/>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50" name="Straight Arrow Connector 49"/>
            <p:cNvCxnSpPr>
              <a:cxnSpLocks/>
              <a:endCxn id="267" idx="0"/>
            </p:cNvCxnSpPr>
            <p:nvPr/>
          </p:nvCxnSpPr>
          <p:spPr>
            <a:xfrm flipH="1">
              <a:off x="7126358" y="1270000"/>
              <a:ext cx="874642" cy="1560557"/>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sp>
          <p:nvSpPr>
            <p:cNvPr id="55" name="Text Box 98"/>
            <p:cNvSpPr txBox="1">
              <a:spLocks noChangeArrowheads="1"/>
            </p:cNvSpPr>
            <p:nvPr/>
          </p:nvSpPr>
          <p:spPr bwMode="auto">
            <a:xfrm>
              <a:off x="7871967" y="822303"/>
              <a:ext cx="94944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1600" b="1" kern="1200" dirty="0">
                  <a:solidFill>
                    <a:srgbClr val="FF0000"/>
                  </a:solidFill>
                  <a:latin typeface="Arial Narrow" panose="020B0606020202030204" pitchFamily="34" charset="0"/>
                  <a:ea typeface="+mn-ea"/>
                  <a:cs typeface="+mn-cs"/>
                </a:rPr>
                <a:t>3</a:t>
              </a:r>
              <a:r>
                <a:rPr lang="en-US" altLang="en-US" sz="1600" b="1" kern="1200" baseline="30000" dirty="0">
                  <a:solidFill>
                    <a:srgbClr val="FF0000"/>
                  </a:solidFill>
                  <a:latin typeface="Arial Narrow" panose="020B0606020202030204" pitchFamily="34" charset="0"/>
                  <a:ea typeface="+mn-ea"/>
                  <a:cs typeface="+mn-cs"/>
                </a:rPr>
                <a:t>rd</a:t>
              </a:r>
              <a:r>
                <a:rPr lang="en-US" altLang="en-US" sz="1600" b="1" kern="1200" dirty="0">
                  <a:solidFill>
                    <a:srgbClr val="FF0000"/>
                  </a:solidFill>
                  <a:latin typeface="Arial Narrow" panose="020B0606020202030204" pitchFamily="34" charset="0"/>
                  <a:ea typeface="+mn-ea"/>
                  <a:cs typeface="+mn-cs"/>
                </a:rPr>
                <a:t> Party Installable</a:t>
              </a:r>
              <a:endParaRPr kumimoji="0" lang="en-US" altLang="en-US" sz="16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36" grpId="0" animBg="1"/>
      <p:bldP spid="237" grpId="0" animBg="1"/>
      <p:bldP spid="238" grpId="0" animBg="1"/>
      <p:bldP spid="239" grpId="0"/>
      <p:bldP spid="240" grpId="0" animBg="1"/>
      <p:bldP spid="241" grpId="0" animBg="1"/>
      <p:bldP spid="242" grpId="0"/>
      <p:bldP spid="243" grpId="0" animBg="1"/>
      <p:bldP spid="244" grpId="0"/>
      <p:bldP spid="245" grpId="0" animBg="1"/>
      <p:bldP spid="246" grpId="0"/>
      <p:bldP spid="247" grpId="0" animBg="1"/>
      <p:bldP spid="251" grpId="0" animBg="1"/>
      <p:bldP spid="252" grpId="0" animBg="1"/>
      <p:bldP spid="253" grpId="0" animBg="1"/>
      <p:bldP spid="254" grpId="0" animBg="1"/>
      <p:bldP spid="255" grpId="0" animBg="1"/>
      <p:bldP spid="256" grpId="0"/>
      <p:bldP spid="257" grpId="0" animBg="1"/>
      <p:bldP spid="258" grpId="0"/>
      <p:bldP spid="259" grpId="0"/>
      <p:bldP spid="260" grpId="0" animBg="1"/>
      <p:bldP spid="261" grpId="0" animBg="1"/>
      <p:bldP spid="262" grpId="0" animBg="1"/>
      <p:bldP spid="2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Denaturing, the trade-off between privacy and value</a:t>
            </a:r>
          </a:p>
        </p:txBody>
      </p:sp>
      <p:sp>
        <p:nvSpPr>
          <p:cNvPr id="3" name="Text Placeholder 2"/>
          <p:cNvSpPr>
            <a:spLocks noGrp="1"/>
          </p:cNvSpPr>
          <p:nvPr>
            <p:ph type="body" idx="1"/>
          </p:nvPr>
        </p:nvSpPr>
        <p:spPr/>
        <p:txBody>
          <a:bodyPr/>
          <a:lstStyle/>
          <a:p>
            <a:r>
              <a:rPr lang="en-US" i="1" dirty="0">
                <a:solidFill>
                  <a:schemeClr val="tx1"/>
                </a:solidFill>
              </a:rPr>
              <a:t>Denaturing</a:t>
            </a:r>
            <a:r>
              <a:rPr lang="en-US" dirty="0">
                <a:solidFill>
                  <a:schemeClr val="tx1"/>
                </a:solidFill>
              </a:rPr>
              <a:t>: the process of making video “safe” from a privacy viewpoint</a:t>
            </a:r>
          </a:p>
        </p:txBody>
      </p:sp>
      <p:sp>
        <p:nvSpPr>
          <p:cNvPr id="8" name="TextBox 7"/>
          <p:cNvSpPr txBox="1"/>
          <p:nvPr/>
        </p:nvSpPr>
        <p:spPr>
          <a:xfrm>
            <a:off x="2618483" y="3952259"/>
            <a:ext cx="3580228" cy="307777"/>
          </a:xfrm>
          <a:prstGeom prst="rect">
            <a:avLst/>
          </a:prstGeom>
          <a:noFill/>
        </p:spPr>
        <p:txBody>
          <a:bodyPr wrap="square" rtlCol="0">
            <a:spAutoFit/>
          </a:bodyPr>
          <a:lstStyle/>
          <a:p>
            <a:r>
              <a:rPr lang="en-US" dirty="0"/>
              <a:t>Examples of Denatured Video Frames</a:t>
            </a:r>
          </a:p>
        </p:txBody>
      </p:sp>
      <p:sp>
        <p:nvSpPr>
          <p:cNvPr id="6" name="Slide Number Placeholder 5"/>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pic>
        <p:nvPicPr>
          <p:cNvPr id="9" name="Picture 8" descr="A bunch of oranges&#10;&#10;Description generated with high confidence"/>
          <p:cNvPicPr>
            <a:picLocks noChangeAspect="1"/>
          </p:cNvPicPr>
          <p:nvPr/>
        </p:nvPicPr>
        <p:blipFill>
          <a:blip r:embed="rId3"/>
          <a:stretch>
            <a:fillRect/>
          </a:stretch>
        </p:blipFill>
        <p:spPr>
          <a:xfrm>
            <a:off x="2757775" y="1680854"/>
            <a:ext cx="2825997" cy="2177064"/>
          </a:xfrm>
          <a:prstGeom prst="rect">
            <a:avLst/>
          </a:prstGeom>
        </p:spPr>
      </p:pic>
      <p:sp>
        <p:nvSpPr>
          <p:cNvPr id="10" name="Rectangle 9"/>
          <p:cNvSpPr/>
          <p:nvPr/>
        </p:nvSpPr>
        <p:spPr>
          <a:xfrm>
            <a:off x="4126819" y="2548184"/>
            <a:ext cx="618562" cy="62498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54993" y="2316679"/>
            <a:ext cx="618562" cy="62498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23261" y="2157503"/>
            <a:ext cx="3814148"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rPr>
              <a:t>High Accuracy</a:t>
            </a:r>
          </a:p>
          <a:p>
            <a:pPr marL="342900" indent="-342900">
              <a:buFont typeface="Arial" panose="020B0604020202020204" pitchFamily="34" charset="0"/>
              <a:buChar char="•"/>
            </a:pPr>
            <a:r>
              <a:rPr lang="en-US" sz="2000" dirty="0">
                <a:solidFill>
                  <a:schemeClr val="tx1"/>
                </a:solidFill>
              </a:rPr>
              <a:t>Real-time</a:t>
            </a:r>
          </a:p>
          <a:p>
            <a:pPr marL="342900" indent="-342900">
              <a:buFont typeface="Arial" panose="020B0604020202020204" pitchFamily="34" charset="0"/>
              <a:buChar char="•"/>
            </a:pPr>
            <a:r>
              <a:rPr lang="en-US" sz="2000" dirty="0">
                <a:solidFill>
                  <a:schemeClr val="tx1"/>
                </a:solidFill>
              </a:rPr>
              <a:t>Full Resolution</a:t>
            </a:r>
          </a:p>
        </p:txBody>
      </p:sp>
    </p:spTree>
    <p:extLst>
      <p:ext uri="{BB962C8B-B14F-4D97-AF65-F5344CB8AC3E}">
        <p14:creationId xmlns:p14="http://schemas.microsoft.com/office/powerpoint/2010/main" val="23533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9F33-F1BF-45C9-AA8E-F69BDB262396}"/>
              </a:ext>
            </a:extLst>
          </p:cNvPr>
          <p:cNvSpPr>
            <a:spLocks noGrp="1"/>
          </p:cNvSpPr>
          <p:nvPr>
            <p:ph type="title"/>
          </p:nvPr>
        </p:nvSpPr>
        <p:spPr/>
        <p:txBody>
          <a:bodyPr/>
          <a:lstStyle/>
          <a:p>
            <a:r>
              <a:rPr lang="en-US" dirty="0"/>
              <a:t>Video: Remove Unknown Faces</a:t>
            </a:r>
          </a:p>
        </p:txBody>
      </p:sp>
      <p:sp>
        <p:nvSpPr>
          <p:cNvPr id="3" name="Text Placeholder 2">
            <a:extLst>
              <a:ext uri="{FF2B5EF4-FFF2-40B4-BE49-F238E27FC236}">
                <a16:creationId xmlns:a16="http://schemas.microsoft.com/office/drawing/2014/main" id="{A43B80B9-9A2D-4040-935B-EAEAF33DB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EC771B-3A18-4405-8A6B-9D97012C5F8B}"/>
              </a:ext>
            </a:extLst>
          </p:cNvPr>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pic>
        <p:nvPicPr>
          <p:cNvPr id="7" name="SECqlw95vhs">
            <a:hlinkClick r:id="" action="ppaction://media"/>
            <a:extLst>
              <a:ext uri="{FF2B5EF4-FFF2-40B4-BE49-F238E27FC236}">
                <a16:creationId xmlns:a16="http://schemas.microsoft.com/office/drawing/2014/main" id="{1564DD05-475E-4AFC-A68B-09641DE00626}"/>
              </a:ext>
            </a:extLst>
          </p:cNvPr>
          <p:cNvPicPr>
            <a:picLocks noRot="1" noChangeAspect="1"/>
          </p:cNvPicPr>
          <p:nvPr>
            <a:videoFile r:link="rId1"/>
          </p:nvPr>
        </p:nvPicPr>
        <p:blipFill>
          <a:blip r:embed="rId3"/>
          <a:stretch>
            <a:fillRect/>
          </a:stretch>
        </p:blipFill>
        <p:spPr>
          <a:xfrm>
            <a:off x="2027581" y="1017725"/>
            <a:ext cx="5446645" cy="4084984"/>
          </a:xfrm>
          <a:prstGeom prst="rect">
            <a:avLst/>
          </a:prstGeom>
        </p:spPr>
      </p:pic>
    </p:spTree>
    <p:extLst>
      <p:ext uri="{BB962C8B-B14F-4D97-AF65-F5344CB8AC3E}">
        <p14:creationId xmlns:p14="http://schemas.microsoft.com/office/powerpoint/2010/main" val="120366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0053-C98F-4111-9EFE-99A8B6F90E50}"/>
              </a:ext>
            </a:extLst>
          </p:cNvPr>
          <p:cNvSpPr>
            <a:spLocks noGrp="1"/>
          </p:cNvSpPr>
          <p:nvPr>
            <p:ph type="title"/>
          </p:nvPr>
        </p:nvSpPr>
        <p:spPr/>
        <p:txBody>
          <a:bodyPr/>
          <a:lstStyle/>
          <a:p>
            <a:r>
              <a:rPr lang="en-US" dirty="0"/>
              <a:t>Video: Remove Faces by Identity</a:t>
            </a:r>
          </a:p>
        </p:txBody>
      </p:sp>
      <p:sp>
        <p:nvSpPr>
          <p:cNvPr id="3" name="Text Placeholder 2">
            <a:extLst>
              <a:ext uri="{FF2B5EF4-FFF2-40B4-BE49-F238E27FC236}">
                <a16:creationId xmlns:a16="http://schemas.microsoft.com/office/drawing/2014/main" id="{0590F255-3011-4C97-B885-541081D695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ED09F1-BBA7-4544-B396-27F438C7F1AF}"/>
              </a:ext>
            </a:extLst>
          </p:cNvPr>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pic>
        <p:nvPicPr>
          <p:cNvPr id="6" name="4GLGJc9GA5U">
            <a:hlinkClick r:id="" action="ppaction://media"/>
            <a:extLst>
              <a:ext uri="{FF2B5EF4-FFF2-40B4-BE49-F238E27FC236}">
                <a16:creationId xmlns:a16="http://schemas.microsoft.com/office/drawing/2014/main" id="{6A59C180-7F8B-4D69-BBF1-4533981B7B38}"/>
              </a:ext>
            </a:extLst>
          </p:cNvPr>
          <p:cNvPicPr>
            <a:picLocks noRot="1" noChangeAspect="1"/>
          </p:cNvPicPr>
          <p:nvPr>
            <a:videoFile r:link="rId1"/>
          </p:nvPr>
        </p:nvPicPr>
        <p:blipFill>
          <a:blip r:embed="rId3"/>
          <a:stretch>
            <a:fillRect/>
          </a:stretch>
        </p:blipFill>
        <p:spPr>
          <a:xfrm>
            <a:off x="1696278" y="1036437"/>
            <a:ext cx="5360505" cy="4020379"/>
          </a:xfrm>
          <a:prstGeom prst="rect">
            <a:avLst/>
          </a:prstGeom>
        </p:spPr>
      </p:pic>
    </p:spTree>
    <p:extLst>
      <p:ext uri="{BB962C8B-B14F-4D97-AF65-F5344CB8AC3E}">
        <p14:creationId xmlns:p14="http://schemas.microsoft.com/office/powerpoint/2010/main" val="296152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OpenFace - Accurate Face Recognition</a:t>
            </a:r>
          </a:p>
        </p:txBody>
      </p:sp>
      <p:sp>
        <p:nvSpPr>
          <p:cNvPr id="122" name="Shape 122"/>
          <p:cNvSpPr txBox="1">
            <a:spLocks noGrp="1"/>
          </p:cNvSpPr>
          <p:nvPr>
            <p:ph type="body" idx="1"/>
          </p:nvPr>
        </p:nvSpPr>
        <p:spPr>
          <a:xfrm>
            <a:off x="311700" y="1191761"/>
            <a:ext cx="6205568" cy="3416400"/>
          </a:xfrm>
          <a:prstGeom prst="rect">
            <a:avLst/>
          </a:prstGeom>
        </p:spPr>
        <p:txBody>
          <a:bodyPr lIns="91425" tIns="91425" rIns="91425" bIns="91425" anchor="t" anchorCtr="0">
            <a:noAutofit/>
          </a:bodyPr>
          <a:lstStyle/>
          <a:p>
            <a:pPr marL="514350" lvl="0" indent="-285750">
              <a:buClr>
                <a:schemeClr val="dk1"/>
              </a:buClr>
              <a:buFont typeface="Arial" panose="020B0604020202020204" pitchFamily="34" charset="0"/>
              <a:buChar char="•"/>
            </a:pPr>
            <a:r>
              <a:rPr lang="en-US" dirty="0">
                <a:solidFill>
                  <a:schemeClr val="dk1"/>
                </a:solidFill>
              </a:rPr>
              <a:t>Inspired by </a:t>
            </a:r>
            <a:r>
              <a:rPr lang="en" dirty="0">
                <a:solidFill>
                  <a:schemeClr val="dk1"/>
                </a:solidFill>
              </a:rPr>
              <a:t>FaceNet (CVPR 2015)</a:t>
            </a:r>
          </a:p>
          <a:p>
            <a:pPr marL="514350" lvl="0" indent="-285750" rtl="0">
              <a:spcBef>
                <a:spcPts val="0"/>
              </a:spcBef>
              <a:buClr>
                <a:schemeClr val="dk1"/>
              </a:buClr>
              <a:buFont typeface="Arial" panose="020B0604020202020204" pitchFamily="34" charset="0"/>
              <a:buChar char="•"/>
            </a:pPr>
            <a:r>
              <a:rPr lang="en" dirty="0">
                <a:solidFill>
                  <a:schemeClr val="dk1"/>
                </a:solidFill>
              </a:rPr>
              <a:t>Trained with 500K images from public dataset (CASIA-WebFace + FaceScrub)</a:t>
            </a:r>
          </a:p>
          <a:p>
            <a:pPr marL="514350" lvl="0" indent="-285750" rtl="0">
              <a:spcBef>
                <a:spcPts val="0"/>
              </a:spcBef>
              <a:buClr>
                <a:schemeClr val="dk1"/>
              </a:buClr>
              <a:buFont typeface="Arial" panose="020B0604020202020204" pitchFamily="34" charset="0"/>
              <a:buChar char="•"/>
            </a:pPr>
            <a:r>
              <a:rPr lang="en" dirty="0">
                <a:solidFill>
                  <a:schemeClr val="dk1"/>
                </a:solidFill>
              </a:rPr>
              <a:t>DNN + SVM Approach</a:t>
            </a:r>
          </a:p>
          <a:p>
            <a:pPr marL="971550" lvl="1" indent="-285750" rtl="0">
              <a:spcBef>
                <a:spcPts val="0"/>
              </a:spcBef>
              <a:buClr>
                <a:schemeClr val="dk1"/>
              </a:buClr>
              <a:buFont typeface="Arial" panose="020B0604020202020204" pitchFamily="34" charset="0"/>
              <a:buChar char="•"/>
            </a:pPr>
            <a:r>
              <a:rPr lang="en" dirty="0">
                <a:solidFill>
                  <a:schemeClr val="dk1"/>
                </a:solidFill>
              </a:rPr>
              <a:t>DNN to extract facial features</a:t>
            </a:r>
          </a:p>
          <a:p>
            <a:pPr marL="971550" lvl="1" indent="-285750" rtl="0">
              <a:spcBef>
                <a:spcPts val="0"/>
              </a:spcBef>
              <a:buClr>
                <a:schemeClr val="dk1"/>
              </a:buClr>
              <a:buFont typeface="Arial" panose="020B0604020202020204" pitchFamily="34" charset="0"/>
              <a:buChar char="•"/>
            </a:pPr>
            <a:r>
              <a:rPr lang="en" dirty="0">
                <a:solidFill>
                  <a:schemeClr val="dk1"/>
                </a:solidFill>
              </a:rPr>
              <a:t>SVM to classify faces</a:t>
            </a:r>
          </a:p>
        </p:txBody>
      </p:sp>
      <p:pic>
        <p:nvPicPr>
          <p:cNvPr id="123" name="Shape 123"/>
          <p:cNvPicPr preferRelativeResize="0"/>
          <p:nvPr/>
        </p:nvPicPr>
        <p:blipFill>
          <a:blip r:embed="rId3">
            <a:alphaModFix/>
          </a:blip>
          <a:stretch>
            <a:fillRect/>
          </a:stretch>
        </p:blipFill>
        <p:spPr>
          <a:xfrm>
            <a:off x="6439800" y="1191761"/>
            <a:ext cx="2392500" cy="292754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1813</TotalTime>
  <Words>1806</Words>
  <Application>Microsoft Office PowerPoint</Application>
  <PresentationFormat>On-screen Show (16:9)</PresentationFormat>
  <Paragraphs>359</Paragraphs>
  <Slides>29</Slides>
  <Notes>24</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Droid Sans Fallback</vt:lpstr>
      <vt:lpstr>굴림</vt:lpstr>
      <vt:lpstr>맑은 고딕</vt:lpstr>
      <vt:lpstr>Arial</vt:lpstr>
      <vt:lpstr>Arial Narrow</vt:lpstr>
      <vt:lpstr>Calibri</vt:lpstr>
      <vt:lpstr>Symbol</vt:lpstr>
      <vt:lpstr>Times</vt:lpstr>
      <vt:lpstr>Times New Roman</vt:lpstr>
      <vt:lpstr>Wingdings</vt:lpstr>
      <vt:lpstr>simple-light-2</vt:lpstr>
      <vt:lpstr>A Scalable and Privacy-Aware IoT Service for Live Video Analytics</vt:lpstr>
      <vt:lpstr>Video Cameras are Ubiquitous Today</vt:lpstr>
      <vt:lpstr>Live Video as a Service offers high value</vt:lpstr>
      <vt:lpstr>Bandwidth and Privacy Concerns</vt:lpstr>
      <vt:lpstr>Privacy Mediator Architecture</vt:lpstr>
      <vt:lpstr>Denaturing, the trade-off between privacy and value</vt:lpstr>
      <vt:lpstr>Video: Remove Unknown Faces</vt:lpstr>
      <vt:lpstr>Video: Remove Faces by Identity</vt:lpstr>
      <vt:lpstr>OpenFace - Accurate Face Recognition</vt:lpstr>
      <vt:lpstr>OpenFace - Accuracy on LFW benchmark </vt:lpstr>
      <vt:lpstr>Detection and Recognition are Slow </vt:lpstr>
      <vt:lpstr>RTFace - Tracking-based Denaturing Pipeline</vt:lpstr>
      <vt:lpstr>Evaluation - Scale with Number of Cameras</vt:lpstr>
      <vt:lpstr>Summary</vt:lpstr>
      <vt:lpstr>Q &amp; A</vt:lpstr>
      <vt:lpstr>Back Up</vt:lpstr>
      <vt:lpstr>RTFace – Optimizations to Reduce Privacy Leaks</vt:lpstr>
      <vt:lpstr>RTFace - Tracking is accurate and effective</vt:lpstr>
      <vt:lpstr>Controlled Reversal of Denaturing</vt:lpstr>
      <vt:lpstr>IoT Deployment Architecture at Enterprise Scale</vt:lpstr>
      <vt:lpstr>Evaluation - Design Choice for 1 Gbps LAN</vt:lpstr>
      <vt:lpstr>OpenFace Accuracy on LFW Classification  </vt:lpstr>
      <vt:lpstr>OpenFace Training Time on LFW Classification  </vt:lpstr>
      <vt:lpstr>OpenFace Prediction Time on LFW Classification  </vt:lpstr>
      <vt:lpstr>Previous Work on Image Privacy and De-identification</vt:lpstr>
      <vt:lpstr>Evaluation - Scale with Quality of Cameras</vt:lpstr>
      <vt:lpstr>OpenFace - Accuracy on LFW benchmark </vt:lpstr>
      <vt:lpstr>Speeds of Critical Operations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Scalable and Privacy-Aware IoT Service for Live Video Analytics</dc:title>
  <dc:creator>W JJ</dc:creator>
  <cp:lastModifiedBy>W JJ</cp:lastModifiedBy>
  <cp:revision>548</cp:revision>
  <dcterms:modified xsi:type="dcterms:W3CDTF">2017-06-21T15:34:02Z</dcterms:modified>
</cp:coreProperties>
</file>